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74" r:id="rId2"/>
    <p:sldId id="688" r:id="rId3"/>
    <p:sldId id="690" r:id="rId4"/>
    <p:sldId id="676" r:id="rId5"/>
    <p:sldId id="677" r:id="rId6"/>
    <p:sldId id="692" r:id="rId7"/>
    <p:sldId id="678" r:id="rId8"/>
    <p:sldId id="679" r:id="rId9"/>
    <p:sldId id="680" r:id="rId10"/>
    <p:sldId id="681" r:id="rId11"/>
    <p:sldId id="682" r:id="rId12"/>
    <p:sldId id="683" r:id="rId13"/>
    <p:sldId id="684" r:id="rId14"/>
    <p:sldId id="685" r:id="rId15"/>
    <p:sldId id="686" r:id="rId16"/>
    <p:sldId id="693" r:id="rId17"/>
    <p:sldId id="694" r:id="rId1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nnon, Cassandra" initials="B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EE7F0"/>
    <a:srgbClr val="766A62"/>
    <a:srgbClr val="FFFF99"/>
    <a:srgbClr val="CC99FF"/>
    <a:srgbClr val="FF3399"/>
    <a:srgbClr val="EA8414"/>
    <a:srgbClr val="E3A149"/>
    <a:srgbClr val="6600FF"/>
    <a:srgbClr val="8D4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4" autoAdjust="0"/>
    <p:restoredTop sz="86199" autoAdjust="0"/>
  </p:normalViewPr>
  <p:slideViewPr>
    <p:cSldViewPr>
      <p:cViewPr>
        <p:scale>
          <a:sx n="89" d="100"/>
          <a:sy n="89" d="100"/>
        </p:scale>
        <p:origin x="-1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88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2467" y="197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0124ED-A712-4EDE-87AB-9A07A3576353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AF72CC-50FA-49D7-AD7D-B09C1ABE9535}">
      <dgm:prSet phldrT="[Text]"/>
      <dgm:spPr/>
      <dgm:t>
        <a:bodyPr/>
        <a:lstStyle/>
        <a:p>
          <a:r>
            <a:rPr lang="en-US" smtClean="0">
              <a:latin typeface="PMingLiU"/>
              <a:cs typeface="PMingLiU"/>
            </a:rPr>
            <a:t>生活技能</a:t>
          </a:r>
          <a:endParaRPr lang="zh-TW">
            <a:latin typeface="PMingLiU"/>
            <a:cs typeface="PMingLiU"/>
          </a:endParaRPr>
        </a:p>
      </dgm:t>
    </dgm:pt>
    <dgm:pt modelId="{F3978865-30F5-48F6-B33C-9354CFFC1934}" type="parTrans" cxnId="{CBBF93C1-0166-492A-8199-DE4B6BEC62F2}">
      <dgm:prSet/>
      <dgm:spPr/>
      <dgm:t>
        <a:bodyPr/>
        <a:lstStyle/>
        <a:p>
          <a:endParaRPr lang="en-US"/>
        </a:p>
      </dgm:t>
    </dgm:pt>
    <dgm:pt modelId="{5D4F4871-CCD2-48ED-BD3D-828C6960C0B4}" type="sibTrans" cxnId="{CBBF93C1-0166-492A-8199-DE4B6BEC62F2}">
      <dgm:prSet/>
      <dgm:spPr/>
      <dgm:t>
        <a:bodyPr/>
        <a:lstStyle/>
        <a:p>
          <a:endParaRPr lang="en-US"/>
        </a:p>
      </dgm:t>
    </dgm:pt>
    <dgm:pt modelId="{2F10528D-2817-4BE7-852A-9AF55B056F11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400" smtClean="0">
              <a:solidFill>
                <a:schemeClr val="tx1"/>
              </a:solidFill>
              <a:latin typeface="PMingLiU"/>
              <a:cs typeface="PMingLiU"/>
            </a:rPr>
            <a:t>尊重他人</a:t>
          </a:r>
          <a:endParaRPr lang="zh-TW" sz="1400">
            <a:solidFill>
              <a:schemeClr val="tx1"/>
            </a:solidFill>
            <a:latin typeface="PMingLiU"/>
            <a:cs typeface="PMingLiU"/>
          </a:endParaRPr>
        </a:p>
      </dgm:t>
    </dgm:pt>
    <dgm:pt modelId="{A0DBDD0D-A554-4A2A-AAD2-D950D4B264A2}" type="parTrans" cxnId="{DA0CC752-806E-40DD-8683-174C09BC79FC}">
      <dgm:prSet/>
      <dgm:spPr/>
      <dgm:t>
        <a:bodyPr/>
        <a:lstStyle/>
        <a:p>
          <a:endParaRPr lang="en-US"/>
        </a:p>
      </dgm:t>
    </dgm:pt>
    <dgm:pt modelId="{AFA95BA3-ED7D-43D8-A67D-0B6F38321FE0}" type="sibTrans" cxnId="{DA0CC752-806E-40DD-8683-174C09BC79FC}">
      <dgm:prSet/>
      <dgm:spPr/>
      <dgm:t>
        <a:bodyPr/>
        <a:lstStyle/>
        <a:p>
          <a:endParaRPr lang="en-US"/>
        </a:p>
      </dgm:t>
    </dgm:pt>
    <dgm:pt modelId="{F54C1E36-1FA9-4EF4-9662-CFA614FE5D5E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600" smtClean="0">
              <a:solidFill>
                <a:schemeClr val="tx1"/>
              </a:solidFill>
              <a:latin typeface="PMingLiU"/>
              <a:cs typeface="PMingLiU"/>
            </a:rPr>
            <a:t>與他人</a:t>
          </a:r>
          <a:br>
            <a:rPr lang="en-US" sz="1600" smtClean="0">
              <a:solidFill>
                <a:schemeClr val="tx1"/>
              </a:solidFill>
              <a:latin typeface="PMingLiU"/>
              <a:cs typeface="PMingLiU"/>
            </a:rPr>
          </a:br>
          <a:r>
            <a:rPr lang="en-US" sz="1600" smtClean="0">
              <a:solidFill>
                <a:schemeClr val="tx1"/>
              </a:solidFill>
              <a:latin typeface="PMingLiU"/>
              <a:cs typeface="PMingLiU"/>
            </a:rPr>
            <a:t>合作</a:t>
          </a:r>
          <a:endParaRPr lang="zh-TW" sz="1600">
            <a:solidFill>
              <a:schemeClr val="tx1"/>
            </a:solidFill>
            <a:latin typeface="PMingLiU"/>
            <a:cs typeface="PMingLiU"/>
          </a:endParaRPr>
        </a:p>
      </dgm:t>
    </dgm:pt>
    <dgm:pt modelId="{29AA4B42-6133-4771-8429-4185811F5300}" type="parTrans" cxnId="{AA0D7550-86ED-4C18-83C8-FEF80E2D3744}">
      <dgm:prSet/>
      <dgm:spPr/>
      <dgm:t>
        <a:bodyPr/>
        <a:lstStyle/>
        <a:p>
          <a:endParaRPr lang="en-US"/>
        </a:p>
      </dgm:t>
    </dgm:pt>
    <dgm:pt modelId="{E0641E4C-95E8-4AA4-BC03-BE0E70BD1C32}" type="sibTrans" cxnId="{AA0D7550-86ED-4C18-83C8-FEF80E2D3744}">
      <dgm:prSet/>
      <dgm:spPr/>
      <dgm:t>
        <a:bodyPr/>
        <a:lstStyle/>
        <a:p>
          <a:endParaRPr lang="en-US"/>
        </a:p>
      </dgm:t>
    </dgm:pt>
    <dgm:pt modelId="{0B00D95C-AA3D-4EEF-90B8-2E393F6D94DA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600" smtClean="0">
              <a:latin typeface="PMingLiU"/>
              <a:cs typeface="PMingLiU"/>
            </a:rPr>
            <a:t>控制衝動</a:t>
          </a:r>
          <a:endParaRPr lang="zh-TW" sz="1600">
            <a:latin typeface="PMingLiU"/>
            <a:cs typeface="PMingLiU"/>
          </a:endParaRPr>
        </a:p>
      </dgm:t>
    </dgm:pt>
    <dgm:pt modelId="{77E3871C-A29A-4E68-86FB-89C544B8F388}" type="parTrans" cxnId="{1CBCE70E-AD59-4CC5-9633-155BA1A06693}">
      <dgm:prSet/>
      <dgm:spPr/>
      <dgm:t>
        <a:bodyPr/>
        <a:lstStyle/>
        <a:p>
          <a:endParaRPr lang="en-US"/>
        </a:p>
      </dgm:t>
    </dgm:pt>
    <dgm:pt modelId="{89FEE26D-C905-4445-8C05-35F2D489F05F}" type="sibTrans" cxnId="{1CBCE70E-AD59-4CC5-9633-155BA1A06693}">
      <dgm:prSet/>
      <dgm:spPr/>
      <dgm:t>
        <a:bodyPr/>
        <a:lstStyle/>
        <a:p>
          <a:endParaRPr lang="en-US"/>
        </a:p>
      </dgm:t>
    </dgm:pt>
    <dgm:pt modelId="{F96A027A-95E6-45EE-84EA-265C90FA0475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600" smtClean="0">
              <a:latin typeface="PMingLiU"/>
              <a:cs typeface="PMingLiU"/>
            </a:rPr>
            <a:t>解決衝突</a:t>
          </a:r>
          <a:endParaRPr lang="zh-TW" sz="1600">
            <a:latin typeface="PMingLiU"/>
            <a:cs typeface="PMingLiU"/>
          </a:endParaRPr>
        </a:p>
      </dgm:t>
    </dgm:pt>
    <dgm:pt modelId="{F7C87F72-D183-4594-BB72-C194ECE47C77}" type="parTrans" cxnId="{68060EC8-99E6-4A32-99EB-87B8C615BFB2}">
      <dgm:prSet/>
      <dgm:spPr/>
      <dgm:t>
        <a:bodyPr/>
        <a:lstStyle/>
        <a:p>
          <a:endParaRPr lang="en-US"/>
        </a:p>
      </dgm:t>
    </dgm:pt>
    <dgm:pt modelId="{FA579123-E627-4E4B-BC5D-D5C270BDAC99}" type="sibTrans" cxnId="{68060EC8-99E6-4A32-99EB-87B8C615BFB2}">
      <dgm:prSet/>
      <dgm:spPr/>
      <dgm:t>
        <a:bodyPr/>
        <a:lstStyle/>
        <a:p>
          <a:endParaRPr lang="en-US"/>
        </a:p>
      </dgm:t>
    </dgm:pt>
    <dgm:pt modelId="{46E71BAC-0573-4B1B-A0F4-E719FE9937C6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600" smtClean="0">
              <a:latin typeface="PMingLiU"/>
              <a:cs typeface="PMingLiU"/>
            </a:rPr>
            <a:t>處理情緒問題</a:t>
          </a:r>
          <a:endParaRPr lang="zh-TW" sz="1600">
            <a:latin typeface="PMingLiU"/>
            <a:cs typeface="PMingLiU"/>
          </a:endParaRPr>
        </a:p>
      </dgm:t>
    </dgm:pt>
    <dgm:pt modelId="{86234813-4082-4221-927E-33EB7DFE5E3D}" type="parTrans" cxnId="{F06091C8-EF8F-4F39-88B2-A9E428278722}">
      <dgm:prSet/>
      <dgm:spPr/>
      <dgm:t>
        <a:bodyPr/>
        <a:lstStyle/>
        <a:p>
          <a:endParaRPr lang="en-US"/>
        </a:p>
      </dgm:t>
    </dgm:pt>
    <dgm:pt modelId="{B972BAD0-8686-427A-B2FB-DA3F1D69C380}" type="sibTrans" cxnId="{F06091C8-EF8F-4F39-88B2-A9E428278722}">
      <dgm:prSet/>
      <dgm:spPr/>
      <dgm:t>
        <a:bodyPr/>
        <a:lstStyle/>
        <a:p>
          <a:endParaRPr lang="en-US"/>
        </a:p>
      </dgm:t>
    </dgm:pt>
    <dgm:pt modelId="{F8C922F2-2D05-42E8-893A-EEE6F19C9FBC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1600" smtClean="0">
              <a:latin typeface="PMingLiU"/>
              <a:cs typeface="PMingLiU"/>
            </a:rPr>
            <a:t>服務他人</a:t>
          </a:r>
          <a:endParaRPr lang="zh-TW" sz="1600">
            <a:latin typeface="PMingLiU"/>
            <a:cs typeface="PMingLiU"/>
          </a:endParaRPr>
        </a:p>
      </dgm:t>
    </dgm:pt>
    <dgm:pt modelId="{75CF12AE-E467-49B0-9D7A-BC50A5AB8855}" type="parTrans" cxnId="{A41F2C5D-E86B-4D7A-B6F8-25BD5434A781}">
      <dgm:prSet/>
      <dgm:spPr/>
      <dgm:t>
        <a:bodyPr/>
        <a:lstStyle/>
        <a:p>
          <a:endParaRPr lang="en-US"/>
        </a:p>
      </dgm:t>
    </dgm:pt>
    <dgm:pt modelId="{7AED75B4-45EE-4BB7-BF9E-8BA92ABF0453}" type="sibTrans" cxnId="{A41F2C5D-E86B-4D7A-B6F8-25BD5434A781}">
      <dgm:prSet/>
      <dgm:spPr/>
      <dgm:t>
        <a:bodyPr/>
        <a:lstStyle/>
        <a:p>
          <a:endParaRPr lang="en-US"/>
        </a:p>
      </dgm:t>
    </dgm:pt>
    <dgm:pt modelId="{004ED232-A8CF-47DA-B28C-89E2103695FA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600" smtClean="0">
              <a:solidFill>
                <a:schemeClr val="tx1"/>
              </a:solidFill>
              <a:latin typeface="PMingLiU"/>
              <a:cs typeface="PMingLiU"/>
            </a:rPr>
            <a:t>聆聽</a:t>
          </a:r>
          <a:endParaRPr lang="zh-TW" sz="1600">
            <a:solidFill>
              <a:schemeClr val="tx1"/>
            </a:solidFill>
            <a:latin typeface="PMingLiU"/>
            <a:cs typeface="PMingLiU"/>
          </a:endParaRPr>
        </a:p>
      </dgm:t>
    </dgm:pt>
    <dgm:pt modelId="{79A3DA12-3831-48A4-97DA-5ED580AFC9F3}" type="sibTrans" cxnId="{E93AD2EE-D42E-4F5E-9D07-A8AED380D04A}">
      <dgm:prSet/>
      <dgm:spPr/>
      <dgm:t>
        <a:bodyPr/>
        <a:lstStyle/>
        <a:p>
          <a:endParaRPr lang="en-US"/>
        </a:p>
      </dgm:t>
    </dgm:pt>
    <dgm:pt modelId="{7208D64D-0CCA-4DC9-9997-22686772798B}" type="parTrans" cxnId="{E93AD2EE-D42E-4F5E-9D07-A8AED380D04A}">
      <dgm:prSet/>
      <dgm:spPr/>
      <dgm:t>
        <a:bodyPr/>
        <a:lstStyle/>
        <a:p>
          <a:endParaRPr lang="en-US"/>
        </a:p>
      </dgm:t>
    </dgm:pt>
    <dgm:pt modelId="{76683EB1-70DA-4EED-807B-7DC8A5F52730}" type="pres">
      <dgm:prSet presAssocID="{770124ED-A712-4EDE-87AB-9A07A357635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3ACD21-B481-4776-B030-2EAA884DFE8A}" type="pres">
      <dgm:prSet presAssocID="{0FAF72CC-50FA-49D7-AD7D-B09C1ABE9535}" presName="centerShape" presStyleLbl="node0" presStyleIdx="0" presStyleCnt="1"/>
      <dgm:spPr/>
      <dgm:t>
        <a:bodyPr/>
        <a:lstStyle/>
        <a:p>
          <a:endParaRPr lang="en-US"/>
        </a:p>
      </dgm:t>
    </dgm:pt>
    <dgm:pt modelId="{05F61140-546A-4F76-9DF3-D27B78FB72AB}" type="pres">
      <dgm:prSet presAssocID="{7208D64D-0CCA-4DC9-9997-22686772798B}" presName="parTrans" presStyleLbl="sibTrans2D1" presStyleIdx="0" presStyleCnt="7"/>
      <dgm:spPr/>
      <dgm:t>
        <a:bodyPr/>
        <a:lstStyle/>
        <a:p>
          <a:endParaRPr lang="en-US"/>
        </a:p>
      </dgm:t>
    </dgm:pt>
    <dgm:pt modelId="{60196F05-EE55-4484-ACA0-1309F961D454}" type="pres">
      <dgm:prSet presAssocID="{7208D64D-0CCA-4DC9-9997-22686772798B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11FE506C-53FF-4737-8111-19120FCB15D5}" type="pres">
      <dgm:prSet presAssocID="{004ED232-A8CF-47DA-B28C-89E2103695FA}" presName="node" presStyleLbl="node1" presStyleIdx="0" presStyleCnt="7" custRadScaleRad="101422" custRadScaleInc="-7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FFDD22-B9AA-4D13-B6E3-ED9CF7ED0D78}" type="pres">
      <dgm:prSet presAssocID="{A0DBDD0D-A554-4A2A-AAD2-D950D4B264A2}" presName="parTrans" presStyleLbl="sibTrans2D1" presStyleIdx="1" presStyleCnt="7"/>
      <dgm:spPr/>
      <dgm:t>
        <a:bodyPr/>
        <a:lstStyle/>
        <a:p>
          <a:endParaRPr lang="en-US"/>
        </a:p>
      </dgm:t>
    </dgm:pt>
    <dgm:pt modelId="{6C388393-F1DB-43FE-9079-589A5AAD377C}" type="pres">
      <dgm:prSet presAssocID="{A0DBDD0D-A554-4A2A-AAD2-D950D4B264A2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2FA6B0CB-4791-499F-ADC3-2F67389E9043}" type="pres">
      <dgm:prSet presAssocID="{2F10528D-2817-4BE7-852A-9AF55B056F1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56748C-8EEC-414F-B254-D94F2E64F893}" type="pres">
      <dgm:prSet presAssocID="{29AA4B42-6133-4771-8429-4185811F5300}" presName="parTrans" presStyleLbl="sibTrans2D1" presStyleIdx="2" presStyleCnt="7"/>
      <dgm:spPr/>
      <dgm:t>
        <a:bodyPr/>
        <a:lstStyle/>
        <a:p>
          <a:endParaRPr lang="en-US"/>
        </a:p>
      </dgm:t>
    </dgm:pt>
    <dgm:pt modelId="{377B50DD-E350-45B8-9A78-E3E439687AD2}" type="pres">
      <dgm:prSet presAssocID="{29AA4B42-6133-4771-8429-4185811F5300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FEBA673C-B04E-4908-96B9-A16E12055288}" type="pres">
      <dgm:prSet presAssocID="{F54C1E36-1FA9-4EF4-9662-CFA614FE5D5E}" presName="node" presStyleLbl="node1" presStyleIdx="2" presStyleCnt="7" custScaleX="99508" custScaleY="103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DCD78B-5156-402C-BFFD-993CF0861C70}" type="pres">
      <dgm:prSet presAssocID="{F7C87F72-D183-4594-BB72-C194ECE47C77}" presName="parTrans" presStyleLbl="sibTrans2D1" presStyleIdx="3" presStyleCnt="7"/>
      <dgm:spPr/>
      <dgm:t>
        <a:bodyPr/>
        <a:lstStyle/>
        <a:p>
          <a:endParaRPr lang="en-US"/>
        </a:p>
      </dgm:t>
    </dgm:pt>
    <dgm:pt modelId="{EE19F194-58C8-44E8-80E5-C08725BED085}" type="pres">
      <dgm:prSet presAssocID="{F7C87F72-D183-4594-BB72-C194ECE47C77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699734D1-431F-43F0-BCDC-27584C19BA40}" type="pres">
      <dgm:prSet presAssocID="{F96A027A-95E6-45EE-84EA-265C90FA0475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293DA8-76AF-432B-9DC4-1BA8341815E9}" type="pres">
      <dgm:prSet presAssocID="{77E3871C-A29A-4E68-86FB-89C544B8F388}" presName="parTrans" presStyleLbl="sibTrans2D1" presStyleIdx="4" presStyleCnt="7"/>
      <dgm:spPr/>
      <dgm:t>
        <a:bodyPr/>
        <a:lstStyle/>
        <a:p>
          <a:endParaRPr lang="en-US"/>
        </a:p>
      </dgm:t>
    </dgm:pt>
    <dgm:pt modelId="{D8D58F2A-65D2-4867-82A1-69A0C60848E7}" type="pres">
      <dgm:prSet presAssocID="{77E3871C-A29A-4E68-86FB-89C544B8F388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A7FB83F1-6316-4B47-88B6-9FC348BC8741}" type="pres">
      <dgm:prSet presAssocID="{0B00D95C-AA3D-4EEF-90B8-2E393F6D94D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A06F0D-38CF-4402-B116-A2562EF779DC}" type="pres">
      <dgm:prSet presAssocID="{86234813-4082-4221-927E-33EB7DFE5E3D}" presName="parTrans" presStyleLbl="sibTrans2D1" presStyleIdx="5" presStyleCnt="7"/>
      <dgm:spPr/>
      <dgm:t>
        <a:bodyPr/>
        <a:lstStyle/>
        <a:p>
          <a:endParaRPr lang="en-US"/>
        </a:p>
      </dgm:t>
    </dgm:pt>
    <dgm:pt modelId="{31572F05-6990-4B7A-A826-BD9897EF144E}" type="pres">
      <dgm:prSet presAssocID="{86234813-4082-4221-927E-33EB7DFE5E3D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61BB811E-9A8E-4A48-BDFF-282FD1DFD59A}" type="pres">
      <dgm:prSet presAssocID="{46E71BAC-0573-4B1B-A0F4-E719FE9937C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49E190-001B-486C-987C-53D4AE7D0854}" type="pres">
      <dgm:prSet presAssocID="{75CF12AE-E467-49B0-9D7A-BC50A5AB8855}" presName="parTrans" presStyleLbl="sibTrans2D1" presStyleIdx="6" presStyleCnt="7"/>
      <dgm:spPr/>
      <dgm:t>
        <a:bodyPr/>
        <a:lstStyle/>
        <a:p>
          <a:endParaRPr lang="en-US"/>
        </a:p>
      </dgm:t>
    </dgm:pt>
    <dgm:pt modelId="{05154B0F-7287-4731-BBFE-82C3C26DBF46}" type="pres">
      <dgm:prSet presAssocID="{75CF12AE-E467-49B0-9D7A-BC50A5AB8855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6EAA9F3A-8639-4E2C-B4DE-35EC4050AED9}" type="pres">
      <dgm:prSet presAssocID="{F8C922F2-2D05-42E8-893A-EEE6F19C9FB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160ECC-D9D7-4824-830E-3CE883E404D2}" type="presOf" srcId="{77E3871C-A29A-4E68-86FB-89C544B8F388}" destId="{D8D58F2A-65D2-4867-82A1-69A0C60848E7}" srcOrd="1" destOrd="0" presId="urn:microsoft.com/office/officeart/2005/8/layout/radial5"/>
    <dgm:cxn modelId="{F20D060D-8503-40DB-BAAB-6D0F5060A28D}" type="presOf" srcId="{29AA4B42-6133-4771-8429-4185811F5300}" destId="{377B50DD-E350-45B8-9A78-E3E439687AD2}" srcOrd="1" destOrd="0" presId="urn:microsoft.com/office/officeart/2005/8/layout/radial5"/>
    <dgm:cxn modelId="{863425D5-CE30-49CE-9DFE-5449C11714E4}" type="presOf" srcId="{A0DBDD0D-A554-4A2A-AAD2-D950D4B264A2}" destId="{17FFDD22-B9AA-4D13-B6E3-ED9CF7ED0D78}" srcOrd="0" destOrd="0" presId="urn:microsoft.com/office/officeart/2005/8/layout/radial5"/>
    <dgm:cxn modelId="{14F8FB58-BDB7-41CC-A23E-7E3F73918CBD}" type="presOf" srcId="{F7C87F72-D183-4594-BB72-C194ECE47C77}" destId="{98DCD78B-5156-402C-BFFD-993CF0861C70}" srcOrd="0" destOrd="0" presId="urn:microsoft.com/office/officeart/2005/8/layout/radial5"/>
    <dgm:cxn modelId="{D15C8778-6139-483B-A8E2-7566454898A1}" type="presOf" srcId="{77E3871C-A29A-4E68-86FB-89C544B8F388}" destId="{9F293DA8-76AF-432B-9DC4-1BA8341815E9}" srcOrd="0" destOrd="0" presId="urn:microsoft.com/office/officeart/2005/8/layout/radial5"/>
    <dgm:cxn modelId="{3C23AB05-8DD7-43DD-AA60-0EF60CFDCC9A}" type="presOf" srcId="{F54C1E36-1FA9-4EF4-9662-CFA614FE5D5E}" destId="{FEBA673C-B04E-4908-96B9-A16E12055288}" srcOrd="0" destOrd="0" presId="urn:microsoft.com/office/officeart/2005/8/layout/radial5"/>
    <dgm:cxn modelId="{F1462B5C-C691-4DDD-B603-EA39CF720984}" type="presOf" srcId="{7208D64D-0CCA-4DC9-9997-22686772798B}" destId="{05F61140-546A-4F76-9DF3-D27B78FB72AB}" srcOrd="0" destOrd="0" presId="urn:microsoft.com/office/officeart/2005/8/layout/radial5"/>
    <dgm:cxn modelId="{49A9E19C-45E2-4148-A066-180A5CE3C312}" type="presOf" srcId="{0B00D95C-AA3D-4EEF-90B8-2E393F6D94DA}" destId="{A7FB83F1-6316-4B47-88B6-9FC348BC8741}" srcOrd="0" destOrd="0" presId="urn:microsoft.com/office/officeart/2005/8/layout/radial5"/>
    <dgm:cxn modelId="{A41F2C5D-E86B-4D7A-B6F8-25BD5434A781}" srcId="{0FAF72CC-50FA-49D7-AD7D-B09C1ABE9535}" destId="{F8C922F2-2D05-42E8-893A-EEE6F19C9FBC}" srcOrd="6" destOrd="0" parTransId="{75CF12AE-E467-49B0-9D7A-BC50A5AB8855}" sibTransId="{7AED75B4-45EE-4BB7-BF9E-8BA92ABF0453}"/>
    <dgm:cxn modelId="{DA0CC752-806E-40DD-8683-174C09BC79FC}" srcId="{0FAF72CC-50FA-49D7-AD7D-B09C1ABE9535}" destId="{2F10528D-2817-4BE7-852A-9AF55B056F11}" srcOrd="1" destOrd="0" parTransId="{A0DBDD0D-A554-4A2A-AAD2-D950D4B264A2}" sibTransId="{AFA95BA3-ED7D-43D8-A67D-0B6F38321FE0}"/>
    <dgm:cxn modelId="{E93AD2EE-D42E-4F5E-9D07-A8AED380D04A}" srcId="{0FAF72CC-50FA-49D7-AD7D-B09C1ABE9535}" destId="{004ED232-A8CF-47DA-B28C-89E2103695FA}" srcOrd="0" destOrd="0" parTransId="{7208D64D-0CCA-4DC9-9997-22686772798B}" sibTransId="{79A3DA12-3831-48A4-97DA-5ED580AFC9F3}"/>
    <dgm:cxn modelId="{084CB851-AB60-437A-A13A-22EF279904BE}" type="presOf" srcId="{75CF12AE-E467-49B0-9D7A-BC50A5AB8855}" destId="{05154B0F-7287-4731-BBFE-82C3C26DBF46}" srcOrd="1" destOrd="0" presId="urn:microsoft.com/office/officeart/2005/8/layout/radial5"/>
    <dgm:cxn modelId="{DAC13E6E-612D-49C7-B007-E98BEA92E26C}" type="presOf" srcId="{004ED232-A8CF-47DA-B28C-89E2103695FA}" destId="{11FE506C-53FF-4737-8111-19120FCB15D5}" srcOrd="0" destOrd="0" presId="urn:microsoft.com/office/officeart/2005/8/layout/radial5"/>
    <dgm:cxn modelId="{4AE20632-7195-4458-ACE5-4E4FEF5EE860}" type="presOf" srcId="{7208D64D-0CCA-4DC9-9997-22686772798B}" destId="{60196F05-EE55-4484-ACA0-1309F961D454}" srcOrd="1" destOrd="0" presId="urn:microsoft.com/office/officeart/2005/8/layout/radial5"/>
    <dgm:cxn modelId="{53B6B015-F6F4-4C1D-A265-9C8BF453FF88}" type="presOf" srcId="{75CF12AE-E467-49B0-9D7A-BC50A5AB8855}" destId="{D049E190-001B-486C-987C-53D4AE7D0854}" srcOrd="0" destOrd="0" presId="urn:microsoft.com/office/officeart/2005/8/layout/radial5"/>
    <dgm:cxn modelId="{B54A421F-4EE2-4B04-ACF1-CDFE350EF412}" type="presOf" srcId="{86234813-4082-4221-927E-33EB7DFE5E3D}" destId="{1BA06F0D-38CF-4402-B116-A2562EF779DC}" srcOrd="0" destOrd="0" presId="urn:microsoft.com/office/officeart/2005/8/layout/radial5"/>
    <dgm:cxn modelId="{AA0D7550-86ED-4C18-83C8-FEF80E2D3744}" srcId="{0FAF72CC-50FA-49D7-AD7D-B09C1ABE9535}" destId="{F54C1E36-1FA9-4EF4-9662-CFA614FE5D5E}" srcOrd="2" destOrd="0" parTransId="{29AA4B42-6133-4771-8429-4185811F5300}" sibTransId="{E0641E4C-95E8-4AA4-BC03-BE0E70BD1C32}"/>
    <dgm:cxn modelId="{3814742B-C086-4C63-B544-20F0D04AF0FC}" type="presOf" srcId="{A0DBDD0D-A554-4A2A-AAD2-D950D4B264A2}" destId="{6C388393-F1DB-43FE-9079-589A5AAD377C}" srcOrd="1" destOrd="0" presId="urn:microsoft.com/office/officeart/2005/8/layout/radial5"/>
    <dgm:cxn modelId="{93D4223B-9B1D-4F6A-9014-4992DE236B78}" type="presOf" srcId="{86234813-4082-4221-927E-33EB7DFE5E3D}" destId="{31572F05-6990-4B7A-A826-BD9897EF144E}" srcOrd="1" destOrd="0" presId="urn:microsoft.com/office/officeart/2005/8/layout/radial5"/>
    <dgm:cxn modelId="{457AD39B-5161-46C9-A763-6DE69BF699A5}" type="presOf" srcId="{2F10528D-2817-4BE7-852A-9AF55B056F11}" destId="{2FA6B0CB-4791-499F-ADC3-2F67389E9043}" srcOrd="0" destOrd="0" presId="urn:microsoft.com/office/officeart/2005/8/layout/radial5"/>
    <dgm:cxn modelId="{68060EC8-99E6-4A32-99EB-87B8C615BFB2}" srcId="{0FAF72CC-50FA-49D7-AD7D-B09C1ABE9535}" destId="{F96A027A-95E6-45EE-84EA-265C90FA0475}" srcOrd="3" destOrd="0" parTransId="{F7C87F72-D183-4594-BB72-C194ECE47C77}" sibTransId="{FA579123-E627-4E4B-BC5D-D5C270BDAC99}"/>
    <dgm:cxn modelId="{FE011328-4F1E-4C89-AEEF-E188412A9AA8}" type="presOf" srcId="{F8C922F2-2D05-42E8-893A-EEE6F19C9FBC}" destId="{6EAA9F3A-8639-4E2C-B4DE-35EC4050AED9}" srcOrd="0" destOrd="0" presId="urn:microsoft.com/office/officeart/2005/8/layout/radial5"/>
    <dgm:cxn modelId="{B991F2C7-4975-429B-9510-F5688012C19E}" type="presOf" srcId="{46E71BAC-0573-4B1B-A0F4-E719FE9937C6}" destId="{61BB811E-9A8E-4A48-BDFF-282FD1DFD59A}" srcOrd="0" destOrd="0" presId="urn:microsoft.com/office/officeart/2005/8/layout/radial5"/>
    <dgm:cxn modelId="{CBBF93C1-0166-492A-8199-DE4B6BEC62F2}" srcId="{770124ED-A712-4EDE-87AB-9A07A3576353}" destId="{0FAF72CC-50FA-49D7-AD7D-B09C1ABE9535}" srcOrd="0" destOrd="0" parTransId="{F3978865-30F5-48F6-B33C-9354CFFC1934}" sibTransId="{5D4F4871-CCD2-48ED-BD3D-828C6960C0B4}"/>
    <dgm:cxn modelId="{9F532777-062F-4BF7-9FD1-78F70C3FA9D6}" type="presOf" srcId="{770124ED-A712-4EDE-87AB-9A07A3576353}" destId="{76683EB1-70DA-4EED-807B-7DC8A5F52730}" srcOrd="0" destOrd="0" presId="urn:microsoft.com/office/officeart/2005/8/layout/radial5"/>
    <dgm:cxn modelId="{21A7C8B7-ED86-4D02-872A-47CAE3B3D7F4}" type="presOf" srcId="{0FAF72CC-50FA-49D7-AD7D-B09C1ABE9535}" destId="{CF3ACD21-B481-4776-B030-2EAA884DFE8A}" srcOrd="0" destOrd="0" presId="urn:microsoft.com/office/officeart/2005/8/layout/radial5"/>
    <dgm:cxn modelId="{F06091C8-EF8F-4F39-88B2-A9E428278722}" srcId="{0FAF72CC-50FA-49D7-AD7D-B09C1ABE9535}" destId="{46E71BAC-0573-4B1B-A0F4-E719FE9937C6}" srcOrd="5" destOrd="0" parTransId="{86234813-4082-4221-927E-33EB7DFE5E3D}" sibTransId="{B972BAD0-8686-427A-B2FB-DA3F1D69C380}"/>
    <dgm:cxn modelId="{8A22375E-D5C2-46CB-9D6B-51098323C795}" type="presOf" srcId="{F96A027A-95E6-45EE-84EA-265C90FA0475}" destId="{699734D1-431F-43F0-BCDC-27584C19BA40}" srcOrd="0" destOrd="0" presId="urn:microsoft.com/office/officeart/2005/8/layout/radial5"/>
    <dgm:cxn modelId="{1F9846C0-48A8-4ACA-A060-6AF0E33066B9}" type="presOf" srcId="{29AA4B42-6133-4771-8429-4185811F5300}" destId="{8D56748C-8EEC-414F-B254-D94F2E64F893}" srcOrd="0" destOrd="0" presId="urn:microsoft.com/office/officeart/2005/8/layout/radial5"/>
    <dgm:cxn modelId="{1CBCE70E-AD59-4CC5-9633-155BA1A06693}" srcId="{0FAF72CC-50FA-49D7-AD7D-B09C1ABE9535}" destId="{0B00D95C-AA3D-4EEF-90B8-2E393F6D94DA}" srcOrd="4" destOrd="0" parTransId="{77E3871C-A29A-4E68-86FB-89C544B8F388}" sibTransId="{89FEE26D-C905-4445-8C05-35F2D489F05F}"/>
    <dgm:cxn modelId="{2C65B319-AC44-49D4-AA81-B7368C935041}" type="presOf" srcId="{F7C87F72-D183-4594-BB72-C194ECE47C77}" destId="{EE19F194-58C8-44E8-80E5-C08725BED085}" srcOrd="1" destOrd="0" presId="urn:microsoft.com/office/officeart/2005/8/layout/radial5"/>
    <dgm:cxn modelId="{CEA58CAE-9DD0-4D4E-80EB-36662DD72DD5}" type="presParOf" srcId="{76683EB1-70DA-4EED-807B-7DC8A5F52730}" destId="{CF3ACD21-B481-4776-B030-2EAA884DFE8A}" srcOrd="0" destOrd="0" presId="urn:microsoft.com/office/officeart/2005/8/layout/radial5"/>
    <dgm:cxn modelId="{A6BC4BCF-1830-4E01-8520-351006B09A3A}" type="presParOf" srcId="{76683EB1-70DA-4EED-807B-7DC8A5F52730}" destId="{05F61140-546A-4F76-9DF3-D27B78FB72AB}" srcOrd="1" destOrd="0" presId="urn:microsoft.com/office/officeart/2005/8/layout/radial5"/>
    <dgm:cxn modelId="{0797064B-0448-4D6C-A35F-FE5E9CA9B04F}" type="presParOf" srcId="{05F61140-546A-4F76-9DF3-D27B78FB72AB}" destId="{60196F05-EE55-4484-ACA0-1309F961D454}" srcOrd="0" destOrd="0" presId="urn:microsoft.com/office/officeart/2005/8/layout/radial5"/>
    <dgm:cxn modelId="{2369C60A-173A-4E3D-B147-AFA6038164CE}" type="presParOf" srcId="{76683EB1-70DA-4EED-807B-7DC8A5F52730}" destId="{11FE506C-53FF-4737-8111-19120FCB15D5}" srcOrd="2" destOrd="0" presId="urn:microsoft.com/office/officeart/2005/8/layout/radial5"/>
    <dgm:cxn modelId="{040E0022-9B7C-4626-ABA5-459FA2C4B048}" type="presParOf" srcId="{76683EB1-70DA-4EED-807B-7DC8A5F52730}" destId="{17FFDD22-B9AA-4D13-B6E3-ED9CF7ED0D78}" srcOrd="3" destOrd="0" presId="urn:microsoft.com/office/officeart/2005/8/layout/radial5"/>
    <dgm:cxn modelId="{EA0F71FE-E9CB-4535-B27E-6277B5A81C5C}" type="presParOf" srcId="{17FFDD22-B9AA-4D13-B6E3-ED9CF7ED0D78}" destId="{6C388393-F1DB-43FE-9079-589A5AAD377C}" srcOrd="0" destOrd="0" presId="urn:microsoft.com/office/officeart/2005/8/layout/radial5"/>
    <dgm:cxn modelId="{A2832791-7D71-4BF7-91C4-F271B1AB4DBA}" type="presParOf" srcId="{76683EB1-70DA-4EED-807B-7DC8A5F52730}" destId="{2FA6B0CB-4791-499F-ADC3-2F67389E9043}" srcOrd="4" destOrd="0" presId="urn:microsoft.com/office/officeart/2005/8/layout/radial5"/>
    <dgm:cxn modelId="{9A1E4A04-3DE3-4D11-9849-F6141A524A0D}" type="presParOf" srcId="{76683EB1-70DA-4EED-807B-7DC8A5F52730}" destId="{8D56748C-8EEC-414F-B254-D94F2E64F893}" srcOrd="5" destOrd="0" presId="urn:microsoft.com/office/officeart/2005/8/layout/radial5"/>
    <dgm:cxn modelId="{A367BC73-6E9A-4DBD-9017-7C2DD97CD891}" type="presParOf" srcId="{8D56748C-8EEC-414F-B254-D94F2E64F893}" destId="{377B50DD-E350-45B8-9A78-E3E439687AD2}" srcOrd="0" destOrd="0" presId="urn:microsoft.com/office/officeart/2005/8/layout/radial5"/>
    <dgm:cxn modelId="{1FB59511-803C-4472-A8D8-E4DC6681B6AA}" type="presParOf" srcId="{76683EB1-70DA-4EED-807B-7DC8A5F52730}" destId="{FEBA673C-B04E-4908-96B9-A16E12055288}" srcOrd="6" destOrd="0" presId="urn:microsoft.com/office/officeart/2005/8/layout/radial5"/>
    <dgm:cxn modelId="{B7BFA0CA-1955-4CBE-9B49-0F3BEC8E5B62}" type="presParOf" srcId="{76683EB1-70DA-4EED-807B-7DC8A5F52730}" destId="{98DCD78B-5156-402C-BFFD-993CF0861C70}" srcOrd="7" destOrd="0" presId="urn:microsoft.com/office/officeart/2005/8/layout/radial5"/>
    <dgm:cxn modelId="{6F6EDC90-A0A7-4FC7-9BB7-BA107EF57D23}" type="presParOf" srcId="{98DCD78B-5156-402C-BFFD-993CF0861C70}" destId="{EE19F194-58C8-44E8-80E5-C08725BED085}" srcOrd="0" destOrd="0" presId="urn:microsoft.com/office/officeart/2005/8/layout/radial5"/>
    <dgm:cxn modelId="{A855EC9F-9FFA-420C-B342-338A21273DBA}" type="presParOf" srcId="{76683EB1-70DA-4EED-807B-7DC8A5F52730}" destId="{699734D1-431F-43F0-BCDC-27584C19BA40}" srcOrd="8" destOrd="0" presId="urn:microsoft.com/office/officeart/2005/8/layout/radial5"/>
    <dgm:cxn modelId="{32A95703-B348-40F2-8F8B-5999F9BA0748}" type="presParOf" srcId="{76683EB1-70DA-4EED-807B-7DC8A5F52730}" destId="{9F293DA8-76AF-432B-9DC4-1BA8341815E9}" srcOrd="9" destOrd="0" presId="urn:microsoft.com/office/officeart/2005/8/layout/radial5"/>
    <dgm:cxn modelId="{730C39A5-A193-48C9-BD57-2AC4ADEDC7E2}" type="presParOf" srcId="{9F293DA8-76AF-432B-9DC4-1BA8341815E9}" destId="{D8D58F2A-65D2-4867-82A1-69A0C60848E7}" srcOrd="0" destOrd="0" presId="urn:microsoft.com/office/officeart/2005/8/layout/radial5"/>
    <dgm:cxn modelId="{100CF99E-27DB-48AF-93EC-E16B818FB46B}" type="presParOf" srcId="{76683EB1-70DA-4EED-807B-7DC8A5F52730}" destId="{A7FB83F1-6316-4B47-88B6-9FC348BC8741}" srcOrd="10" destOrd="0" presId="urn:microsoft.com/office/officeart/2005/8/layout/radial5"/>
    <dgm:cxn modelId="{1FA92B3C-B056-44A3-BDE4-F2E424709965}" type="presParOf" srcId="{76683EB1-70DA-4EED-807B-7DC8A5F52730}" destId="{1BA06F0D-38CF-4402-B116-A2562EF779DC}" srcOrd="11" destOrd="0" presId="urn:microsoft.com/office/officeart/2005/8/layout/radial5"/>
    <dgm:cxn modelId="{D4336076-4A26-407F-B3F2-596F377B3362}" type="presParOf" srcId="{1BA06F0D-38CF-4402-B116-A2562EF779DC}" destId="{31572F05-6990-4B7A-A826-BD9897EF144E}" srcOrd="0" destOrd="0" presId="urn:microsoft.com/office/officeart/2005/8/layout/radial5"/>
    <dgm:cxn modelId="{779775F2-4B47-4BCD-B0A2-9A0E99BC590E}" type="presParOf" srcId="{76683EB1-70DA-4EED-807B-7DC8A5F52730}" destId="{61BB811E-9A8E-4A48-BDFF-282FD1DFD59A}" srcOrd="12" destOrd="0" presId="urn:microsoft.com/office/officeart/2005/8/layout/radial5"/>
    <dgm:cxn modelId="{2A6682B6-E73A-42DB-AFA3-ABA79D8D5850}" type="presParOf" srcId="{76683EB1-70DA-4EED-807B-7DC8A5F52730}" destId="{D049E190-001B-486C-987C-53D4AE7D0854}" srcOrd="13" destOrd="0" presId="urn:microsoft.com/office/officeart/2005/8/layout/radial5"/>
    <dgm:cxn modelId="{89BC4158-FC15-43CB-A416-68BC7ED1FC07}" type="presParOf" srcId="{D049E190-001B-486C-987C-53D4AE7D0854}" destId="{05154B0F-7287-4731-BBFE-82C3C26DBF46}" srcOrd="0" destOrd="0" presId="urn:microsoft.com/office/officeart/2005/8/layout/radial5"/>
    <dgm:cxn modelId="{1F45FDF6-7BD0-4077-B62D-680735124C1B}" type="presParOf" srcId="{76683EB1-70DA-4EED-807B-7DC8A5F52730}" destId="{6EAA9F3A-8639-4E2C-B4DE-35EC4050AED9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34DD27-66D6-477F-9820-889A156D98C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8095F1F-0979-4390-A6D7-97D70EDB3E09}">
      <dgm:prSet phldrT="[Text]"/>
      <dgm:spPr/>
      <dgm:t>
        <a:bodyPr/>
        <a:lstStyle/>
        <a:p>
          <a:r>
            <a:rPr lang="en-US" smtClean="0">
              <a:latin typeface="PMingLiU"/>
              <a:cs typeface="PMingLiU"/>
            </a:rPr>
            <a:t>教育自己</a:t>
          </a:r>
          <a:endParaRPr lang="zh-TW">
            <a:latin typeface="PMingLiU"/>
            <a:cs typeface="PMingLiU"/>
          </a:endParaRPr>
        </a:p>
      </dgm:t>
    </dgm:pt>
    <dgm:pt modelId="{EAD08D2F-C70A-4BCD-B3CE-7CBBAA6BEA65}" type="parTrans" cxnId="{85F9C789-E8F4-4090-B5E8-27E9A3FBBEB5}">
      <dgm:prSet/>
      <dgm:spPr/>
      <dgm:t>
        <a:bodyPr/>
        <a:lstStyle/>
        <a:p>
          <a:endParaRPr lang="en-US"/>
        </a:p>
      </dgm:t>
    </dgm:pt>
    <dgm:pt modelId="{3CBDCAD3-7D1B-46F5-BF65-E327CCBFE6BC}" type="sibTrans" cxnId="{85F9C789-E8F4-4090-B5E8-27E9A3FBBEB5}">
      <dgm:prSet/>
      <dgm:spPr/>
      <dgm:t>
        <a:bodyPr/>
        <a:lstStyle/>
        <a:p>
          <a:endParaRPr lang="en-US"/>
        </a:p>
      </dgm:t>
    </dgm:pt>
    <dgm:pt modelId="{719A0C57-3AF9-4339-AFAE-ECB6A013AC23}">
      <dgm:prSet phldrT="[Text]"/>
      <dgm:spPr/>
      <dgm:t>
        <a:bodyPr/>
        <a:lstStyle/>
        <a:p>
          <a:r>
            <a:rPr lang="en-US" smtClean="0">
              <a:latin typeface="PMingLiU"/>
              <a:cs typeface="PMingLiU"/>
            </a:rPr>
            <a:t>教育獅友</a:t>
          </a:r>
          <a:endParaRPr lang="zh-TW">
            <a:latin typeface="PMingLiU"/>
            <a:cs typeface="PMingLiU"/>
          </a:endParaRPr>
        </a:p>
      </dgm:t>
    </dgm:pt>
    <dgm:pt modelId="{47B42DB1-BC4D-4C8D-859F-3D289A66FD02}" type="parTrans" cxnId="{FC55BA26-ABF5-45EE-AA83-6334F1B28D52}">
      <dgm:prSet/>
      <dgm:spPr/>
      <dgm:t>
        <a:bodyPr/>
        <a:lstStyle/>
        <a:p>
          <a:endParaRPr lang="en-US"/>
        </a:p>
      </dgm:t>
    </dgm:pt>
    <dgm:pt modelId="{E6E767A2-D7A5-4EBA-88A6-CA4A97547243}" type="sibTrans" cxnId="{FC55BA26-ABF5-45EE-AA83-6334F1B28D52}">
      <dgm:prSet/>
      <dgm:spPr/>
      <dgm:t>
        <a:bodyPr/>
        <a:lstStyle/>
        <a:p>
          <a:endParaRPr lang="en-US"/>
        </a:p>
      </dgm:t>
    </dgm:pt>
    <dgm:pt modelId="{8E01C143-163D-4ABE-82BE-567412CA10D8}">
      <dgm:prSet phldrT="[Text]"/>
      <dgm:spPr/>
      <dgm:t>
        <a:bodyPr/>
        <a:lstStyle/>
        <a:p>
          <a:r>
            <a:rPr lang="en-US" smtClean="0">
              <a:latin typeface="PMingLiU"/>
              <a:cs typeface="PMingLiU"/>
            </a:rPr>
            <a:t>組織</a:t>
          </a:r>
          <a:endParaRPr lang="zh-TW">
            <a:latin typeface="PMingLiU"/>
            <a:cs typeface="PMingLiU"/>
          </a:endParaRPr>
        </a:p>
      </dgm:t>
    </dgm:pt>
    <dgm:pt modelId="{41641FBD-D378-4AD1-88F7-B9B54FD789C7}" type="parTrans" cxnId="{4A9694B2-5288-444D-908A-909378DB0BB2}">
      <dgm:prSet/>
      <dgm:spPr/>
      <dgm:t>
        <a:bodyPr/>
        <a:lstStyle/>
        <a:p>
          <a:endParaRPr lang="en-US"/>
        </a:p>
      </dgm:t>
    </dgm:pt>
    <dgm:pt modelId="{BC6ED9B5-E267-44F1-A616-3ACF71878896}" type="sibTrans" cxnId="{4A9694B2-5288-444D-908A-909378DB0BB2}">
      <dgm:prSet/>
      <dgm:spPr/>
      <dgm:t>
        <a:bodyPr/>
        <a:lstStyle/>
        <a:p>
          <a:endParaRPr lang="en-US"/>
        </a:p>
      </dgm:t>
    </dgm:pt>
    <dgm:pt modelId="{12456A1C-4642-480F-90B8-0318CD828977}" type="pres">
      <dgm:prSet presAssocID="{6934DD27-66D6-477F-9820-889A156D98CE}" presName="arrowDiagram" presStyleCnt="0">
        <dgm:presLayoutVars>
          <dgm:chMax val="5"/>
          <dgm:dir/>
          <dgm:resizeHandles val="exact"/>
        </dgm:presLayoutVars>
      </dgm:prSet>
      <dgm:spPr/>
    </dgm:pt>
    <dgm:pt modelId="{AF300D4B-5234-4282-B3E7-6A126743AC2B}" type="pres">
      <dgm:prSet presAssocID="{6934DD27-66D6-477F-9820-889A156D98CE}" presName="arrow" presStyleLbl="bgShp" presStyleIdx="0" presStyleCnt="1"/>
      <dgm:spPr>
        <a:solidFill>
          <a:srgbClr val="3C90E1"/>
        </a:solidFill>
      </dgm:spPr>
    </dgm:pt>
    <dgm:pt modelId="{693D345C-D815-45FE-A156-A6C54FE51B0D}" type="pres">
      <dgm:prSet presAssocID="{6934DD27-66D6-477F-9820-889A156D98CE}" presName="arrowDiagram3" presStyleCnt="0"/>
      <dgm:spPr/>
    </dgm:pt>
    <dgm:pt modelId="{FC8B2E1E-4DC3-43D5-8708-329AAA57CD10}" type="pres">
      <dgm:prSet presAssocID="{A8095F1F-0979-4390-A6D7-97D70EDB3E09}" presName="bullet3a" presStyleLbl="node1" presStyleIdx="0" presStyleCnt="3"/>
      <dgm:spPr/>
    </dgm:pt>
    <dgm:pt modelId="{BCD1903B-B1A1-4579-9DAE-64F1F7AEA1C3}" type="pres">
      <dgm:prSet presAssocID="{A8095F1F-0979-4390-A6D7-97D70EDB3E09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71EDC0-6AA3-416D-A79D-38677AE177D5}" type="pres">
      <dgm:prSet presAssocID="{719A0C57-3AF9-4339-AFAE-ECB6A013AC23}" presName="bullet3b" presStyleLbl="node1" presStyleIdx="1" presStyleCnt="3"/>
      <dgm:spPr/>
    </dgm:pt>
    <dgm:pt modelId="{8735358C-D9BB-4384-A66D-79081FB4DC01}" type="pres">
      <dgm:prSet presAssocID="{719A0C57-3AF9-4339-AFAE-ECB6A013AC23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46BC82-C055-4415-AEE2-B150DDC37584}" type="pres">
      <dgm:prSet presAssocID="{8E01C143-163D-4ABE-82BE-567412CA10D8}" presName="bullet3c" presStyleLbl="node1" presStyleIdx="2" presStyleCnt="3"/>
      <dgm:spPr/>
    </dgm:pt>
    <dgm:pt modelId="{26DAA379-9673-42AC-89CF-3A44FE10F772}" type="pres">
      <dgm:prSet presAssocID="{8E01C143-163D-4ABE-82BE-567412CA10D8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3F3F2C-DEB2-4CE7-8385-64F7C58FE8E1}" type="presOf" srcId="{719A0C57-3AF9-4339-AFAE-ECB6A013AC23}" destId="{8735358C-D9BB-4384-A66D-79081FB4DC01}" srcOrd="0" destOrd="0" presId="urn:microsoft.com/office/officeart/2005/8/layout/arrow2"/>
    <dgm:cxn modelId="{FC55BA26-ABF5-45EE-AA83-6334F1B28D52}" srcId="{6934DD27-66D6-477F-9820-889A156D98CE}" destId="{719A0C57-3AF9-4339-AFAE-ECB6A013AC23}" srcOrd="1" destOrd="0" parTransId="{47B42DB1-BC4D-4C8D-859F-3D289A66FD02}" sibTransId="{E6E767A2-D7A5-4EBA-88A6-CA4A97547243}"/>
    <dgm:cxn modelId="{FC5B1CB8-CFFB-41CC-B1B1-E6704FE78FDC}" type="presOf" srcId="{8E01C143-163D-4ABE-82BE-567412CA10D8}" destId="{26DAA379-9673-42AC-89CF-3A44FE10F772}" srcOrd="0" destOrd="0" presId="urn:microsoft.com/office/officeart/2005/8/layout/arrow2"/>
    <dgm:cxn modelId="{85F9C789-E8F4-4090-B5E8-27E9A3FBBEB5}" srcId="{6934DD27-66D6-477F-9820-889A156D98CE}" destId="{A8095F1F-0979-4390-A6D7-97D70EDB3E09}" srcOrd="0" destOrd="0" parTransId="{EAD08D2F-C70A-4BCD-B3CE-7CBBAA6BEA65}" sibTransId="{3CBDCAD3-7D1B-46F5-BF65-E327CCBFE6BC}"/>
    <dgm:cxn modelId="{FE3F14E2-38A0-4518-9523-2675B353D976}" type="presOf" srcId="{6934DD27-66D6-477F-9820-889A156D98CE}" destId="{12456A1C-4642-480F-90B8-0318CD828977}" srcOrd="0" destOrd="0" presId="urn:microsoft.com/office/officeart/2005/8/layout/arrow2"/>
    <dgm:cxn modelId="{BA21A586-6BE8-433D-8462-8097357964D4}" type="presOf" srcId="{A8095F1F-0979-4390-A6D7-97D70EDB3E09}" destId="{BCD1903B-B1A1-4579-9DAE-64F1F7AEA1C3}" srcOrd="0" destOrd="0" presId="urn:microsoft.com/office/officeart/2005/8/layout/arrow2"/>
    <dgm:cxn modelId="{4A9694B2-5288-444D-908A-909378DB0BB2}" srcId="{6934DD27-66D6-477F-9820-889A156D98CE}" destId="{8E01C143-163D-4ABE-82BE-567412CA10D8}" srcOrd="2" destOrd="0" parTransId="{41641FBD-D378-4AD1-88F7-B9B54FD789C7}" sibTransId="{BC6ED9B5-E267-44F1-A616-3ACF71878896}"/>
    <dgm:cxn modelId="{19BFBDB8-223C-4FBE-829F-D5AD82BBCE30}" type="presParOf" srcId="{12456A1C-4642-480F-90B8-0318CD828977}" destId="{AF300D4B-5234-4282-B3E7-6A126743AC2B}" srcOrd="0" destOrd="0" presId="urn:microsoft.com/office/officeart/2005/8/layout/arrow2"/>
    <dgm:cxn modelId="{4200EBA3-CCCC-48E2-A580-1E7A2D5408BC}" type="presParOf" srcId="{12456A1C-4642-480F-90B8-0318CD828977}" destId="{693D345C-D815-45FE-A156-A6C54FE51B0D}" srcOrd="1" destOrd="0" presId="urn:microsoft.com/office/officeart/2005/8/layout/arrow2"/>
    <dgm:cxn modelId="{EFF5A30D-032C-4019-9A57-7F55EA64B36D}" type="presParOf" srcId="{693D345C-D815-45FE-A156-A6C54FE51B0D}" destId="{FC8B2E1E-4DC3-43D5-8708-329AAA57CD10}" srcOrd="0" destOrd="0" presId="urn:microsoft.com/office/officeart/2005/8/layout/arrow2"/>
    <dgm:cxn modelId="{53C89DF0-4AA6-4F68-808E-1ABFA0648CCD}" type="presParOf" srcId="{693D345C-D815-45FE-A156-A6C54FE51B0D}" destId="{BCD1903B-B1A1-4579-9DAE-64F1F7AEA1C3}" srcOrd="1" destOrd="0" presId="urn:microsoft.com/office/officeart/2005/8/layout/arrow2"/>
    <dgm:cxn modelId="{C6348219-49D9-4FAE-894B-D57009731595}" type="presParOf" srcId="{693D345C-D815-45FE-A156-A6C54FE51B0D}" destId="{7B71EDC0-6AA3-416D-A79D-38677AE177D5}" srcOrd="2" destOrd="0" presId="urn:microsoft.com/office/officeart/2005/8/layout/arrow2"/>
    <dgm:cxn modelId="{232401A4-CD5E-4EB8-AD42-728038522F6E}" type="presParOf" srcId="{693D345C-D815-45FE-A156-A6C54FE51B0D}" destId="{8735358C-D9BB-4384-A66D-79081FB4DC01}" srcOrd="3" destOrd="0" presId="urn:microsoft.com/office/officeart/2005/8/layout/arrow2"/>
    <dgm:cxn modelId="{EE0F4657-3E9E-4019-8FA9-0154BF32B504}" type="presParOf" srcId="{693D345C-D815-45FE-A156-A6C54FE51B0D}" destId="{DF46BC82-C055-4415-AEE2-B150DDC37584}" srcOrd="4" destOrd="0" presId="urn:microsoft.com/office/officeart/2005/8/layout/arrow2"/>
    <dgm:cxn modelId="{1177EBCF-CBDE-4E1B-8B6D-F862D7E4C9BD}" type="presParOf" srcId="{693D345C-D815-45FE-A156-A6C54FE51B0D}" destId="{26DAA379-9673-42AC-89CF-3A44FE10F77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3ACD21-B481-4776-B030-2EAA884DFE8A}">
      <dsp:nvSpPr>
        <dsp:cNvPr id="0" name=""/>
        <dsp:cNvSpPr/>
      </dsp:nvSpPr>
      <dsp:spPr>
        <a:xfrm>
          <a:off x="3589008" y="1968455"/>
          <a:ext cx="1512130" cy="15121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>
              <a:latin typeface="PMingLiU"/>
              <a:cs typeface="PMingLiU"/>
            </a:rPr>
            <a:t>生活技能</a:t>
          </a:r>
          <a:endParaRPr lang="zh-TW" sz="3200" kern="1200">
            <a:latin typeface="PMingLiU"/>
            <a:cs typeface="PMingLiU"/>
          </a:endParaRPr>
        </a:p>
      </dsp:txBody>
      <dsp:txXfrm>
        <a:off x="3810454" y="2189901"/>
        <a:ext cx="1069238" cy="1069238"/>
      </dsp:txXfrm>
    </dsp:sp>
    <dsp:sp modelId="{05F61140-546A-4F76-9DF3-D27B78FB72AB}">
      <dsp:nvSpPr>
        <dsp:cNvPr id="0" name=""/>
        <dsp:cNvSpPr/>
      </dsp:nvSpPr>
      <dsp:spPr>
        <a:xfrm rot="16188203">
          <a:off x="4180467" y="1416738"/>
          <a:ext cx="322001" cy="514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4228933" y="1567863"/>
        <a:ext cx="225401" cy="308474"/>
      </dsp:txXfrm>
    </dsp:sp>
    <dsp:sp modelId="{11FE506C-53FF-4737-8111-19120FCB15D5}">
      <dsp:nvSpPr>
        <dsp:cNvPr id="0" name=""/>
        <dsp:cNvSpPr/>
      </dsp:nvSpPr>
      <dsp:spPr>
        <a:xfrm>
          <a:off x="3657600" y="0"/>
          <a:ext cx="1360917" cy="1360917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>
              <a:solidFill>
                <a:schemeClr val="tx1"/>
              </a:solidFill>
              <a:latin typeface="PMingLiU"/>
              <a:cs typeface="PMingLiU"/>
            </a:rPr>
            <a:t>聆聽</a:t>
          </a:r>
          <a:endParaRPr lang="zh-TW" sz="1600" kern="1200">
            <a:solidFill>
              <a:schemeClr val="tx1"/>
            </a:solidFill>
            <a:latin typeface="PMingLiU"/>
            <a:cs typeface="PMingLiU"/>
          </a:endParaRPr>
        </a:p>
      </dsp:txBody>
      <dsp:txXfrm>
        <a:off x="3856902" y="199302"/>
        <a:ext cx="962313" cy="962313"/>
      </dsp:txXfrm>
    </dsp:sp>
    <dsp:sp modelId="{17FFDD22-B9AA-4D13-B6E3-ED9CF7ED0D78}">
      <dsp:nvSpPr>
        <dsp:cNvPr id="0" name=""/>
        <dsp:cNvSpPr/>
      </dsp:nvSpPr>
      <dsp:spPr>
        <a:xfrm rot="19285714">
          <a:off x="5005220" y="1813252"/>
          <a:ext cx="320404" cy="514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015705" y="1946042"/>
        <a:ext cx="224283" cy="308474"/>
      </dsp:txXfrm>
    </dsp:sp>
    <dsp:sp modelId="{2FA6B0CB-4791-499F-ADC3-2F67389E9043}">
      <dsp:nvSpPr>
        <dsp:cNvPr id="0" name=""/>
        <dsp:cNvSpPr/>
      </dsp:nvSpPr>
      <dsp:spPr>
        <a:xfrm>
          <a:off x="5260381" y="771481"/>
          <a:ext cx="1360917" cy="1360917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>
              <a:solidFill>
                <a:schemeClr val="tx1"/>
              </a:solidFill>
              <a:latin typeface="PMingLiU"/>
              <a:cs typeface="PMingLiU"/>
            </a:rPr>
            <a:t>尊重他人</a:t>
          </a:r>
          <a:endParaRPr lang="zh-TW" sz="1400" kern="1200">
            <a:solidFill>
              <a:schemeClr val="tx1"/>
            </a:solidFill>
            <a:latin typeface="PMingLiU"/>
            <a:cs typeface="PMingLiU"/>
          </a:endParaRPr>
        </a:p>
      </dsp:txBody>
      <dsp:txXfrm>
        <a:off x="5459683" y="970783"/>
        <a:ext cx="962313" cy="962313"/>
      </dsp:txXfrm>
    </dsp:sp>
    <dsp:sp modelId="{8D56748C-8EEC-414F-B254-D94F2E64F893}">
      <dsp:nvSpPr>
        <dsp:cNvPr id="0" name=""/>
        <dsp:cNvSpPr/>
      </dsp:nvSpPr>
      <dsp:spPr>
        <a:xfrm rot="771429">
          <a:off x="5208232" y="2701151"/>
          <a:ext cx="321429" cy="514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209441" y="2793247"/>
        <a:ext cx="225000" cy="308474"/>
      </dsp:txXfrm>
    </dsp:sp>
    <dsp:sp modelId="{FEBA673C-B04E-4908-96B9-A16E12055288}">
      <dsp:nvSpPr>
        <dsp:cNvPr id="0" name=""/>
        <dsp:cNvSpPr/>
      </dsp:nvSpPr>
      <dsp:spPr>
        <a:xfrm>
          <a:off x="5657850" y="2471199"/>
          <a:ext cx="1354222" cy="1415000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>
              <a:solidFill>
                <a:schemeClr val="tx1"/>
              </a:solidFill>
              <a:latin typeface="PMingLiU"/>
              <a:cs typeface="PMingLiU"/>
            </a:rPr>
            <a:t>與他人</a:t>
          </a:r>
          <a:br>
            <a:rPr lang="en-US" sz="1600" kern="1200" smtClean="0">
              <a:solidFill>
                <a:schemeClr val="tx1"/>
              </a:solidFill>
              <a:latin typeface="PMingLiU"/>
              <a:cs typeface="PMingLiU"/>
            </a:rPr>
          </a:br>
          <a:r>
            <a:rPr lang="en-US" sz="1600" kern="1200" smtClean="0">
              <a:solidFill>
                <a:schemeClr val="tx1"/>
              </a:solidFill>
              <a:latin typeface="PMingLiU"/>
              <a:cs typeface="PMingLiU"/>
            </a:rPr>
            <a:t>合作</a:t>
          </a:r>
          <a:endParaRPr lang="zh-TW" sz="1600" kern="1200">
            <a:solidFill>
              <a:schemeClr val="tx1"/>
            </a:solidFill>
            <a:latin typeface="PMingLiU"/>
            <a:cs typeface="PMingLiU"/>
          </a:endParaRPr>
        </a:p>
      </dsp:txBody>
      <dsp:txXfrm>
        <a:off x="5856171" y="2678421"/>
        <a:ext cx="957580" cy="1000556"/>
      </dsp:txXfrm>
    </dsp:sp>
    <dsp:sp modelId="{98DCD78B-5156-402C-BFFD-993CF0861C70}">
      <dsp:nvSpPr>
        <dsp:cNvPr id="0" name=""/>
        <dsp:cNvSpPr/>
      </dsp:nvSpPr>
      <dsp:spPr>
        <a:xfrm rot="3857143">
          <a:off x="4640131" y="3412815"/>
          <a:ext cx="320404" cy="514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667339" y="3472339"/>
        <a:ext cx="224283" cy="308474"/>
      </dsp:txXfrm>
    </dsp:sp>
    <dsp:sp modelId="{699734D1-431F-43F0-BCDC-27584C19BA40}">
      <dsp:nvSpPr>
        <dsp:cNvPr id="0" name=""/>
        <dsp:cNvSpPr/>
      </dsp:nvSpPr>
      <dsp:spPr>
        <a:xfrm>
          <a:off x="4550198" y="3882995"/>
          <a:ext cx="1360917" cy="1360917"/>
        </a:xfrm>
        <a:prstGeom prst="ellips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>
              <a:latin typeface="PMingLiU"/>
              <a:cs typeface="PMingLiU"/>
            </a:rPr>
            <a:t>解決衝突</a:t>
          </a:r>
          <a:endParaRPr lang="zh-TW" sz="1600" kern="1200">
            <a:latin typeface="PMingLiU"/>
            <a:cs typeface="PMingLiU"/>
          </a:endParaRPr>
        </a:p>
      </dsp:txBody>
      <dsp:txXfrm>
        <a:off x="4749500" y="4082297"/>
        <a:ext cx="962313" cy="962313"/>
      </dsp:txXfrm>
    </dsp:sp>
    <dsp:sp modelId="{9F293DA8-76AF-432B-9DC4-1BA8341815E9}">
      <dsp:nvSpPr>
        <dsp:cNvPr id="0" name=""/>
        <dsp:cNvSpPr/>
      </dsp:nvSpPr>
      <dsp:spPr>
        <a:xfrm rot="6942857">
          <a:off x="3729612" y="3412815"/>
          <a:ext cx="320404" cy="514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798525" y="3472339"/>
        <a:ext cx="224283" cy="308474"/>
      </dsp:txXfrm>
    </dsp:sp>
    <dsp:sp modelId="{A7FB83F1-6316-4B47-88B6-9FC348BC8741}">
      <dsp:nvSpPr>
        <dsp:cNvPr id="0" name=""/>
        <dsp:cNvSpPr/>
      </dsp:nvSpPr>
      <dsp:spPr>
        <a:xfrm>
          <a:off x="2779031" y="3882995"/>
          <a:ext cx="1360917" cy="1360917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>
              <a:latin typeface="PMingLiU"/>
              <a:cs typeface="PMingLiU"/>
            </a:rPr>
            <a:t>控制衝動</a:t>
          </a:r>
          <a:endParaRPr lang="zh-TW" sz="1600" kern="1200">
            <a:latin typeface="PMingLiU"/>
            <a:cs typeface="PMingLiU"/>
          </a:endParaRPr>
        </a:p>
      </dsp:txBody>
      <dsp:txXfrm>
        <a:off x="2978333" y="4082297"/>
        <a:ext cx="962313" cy="962313"/>
      </dsp:txXfrm>
    </dsp:sp>
    <dsp:sp modelId="{1BA06F0D-38CF-4402-B116-A2562EF779DC}">
      <dsp:nvSpPr>
        <dsp:cNvPr id="0" name=""/>
        <dsp:cNvSpPr/>
      </dsp:nvSpPr>
      <dsp:spPr>
        <a:xfrm rot="10028571">
          <a:off x="3161912" y="2700942"/>
          <a:ext cx="320404" cy="514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256828" y="2793073"/>
        <a:ext cx="224283" cy="308474"/>
      </dsp:txXfrm>
    </dsp:sp>
    <dsp:sp modelId="{61BB811E-9A8E-4A48-BDFF-282FD1DFD59A}">
      <dsp:nvSpPr>
        <dsp:cNvPr id="0" name=""/>
        <dsp:cNvSpPr/>
      </dsp:nvSpPr>
      <dsp:spPr>
        <a:xfrm>
          <a:off x="1674726" y="2498241"/>
          <a:ext cx="1360917" cy="1360917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>
              <a:latin typeface="PMingLiU"/>
              <a:cs typeface="PMingLiU"/>
            </a:rPr>
            <a:t>處理情緒問題</a:t>
          </a:r>
          <a:endParaRPr lang="zh-TW" sz="1600" kern="1200">
            <a:latin typeface="PMingLiU"/>
            <a:cs typeface="PMingLiU"/>
          </a:endParaRPr>
        </a:p>
      </dsp:txBody>
      <dsp:txXfrm>
        <a:off x="1874028" y="2697543"/>
        <a:ext cx="962313" cy="962313"/>
      </dsp:txXfrm>
    </dsp:sp>
    <dsp:sp modelId="{D049E190-001B-486C-987C-53D4AE7D0854}">
      <dsp:nvSpPr>
        <dsp:cNvPr id="0" name=""/>
        <dsp:cNvSpPr/>
      </dsp:nvSpPr>
      <dsp:spPr>
        <a:xfrm rot="13114286">
          <a:off x="3364522" y="1813252"/>
          <a:ext cx="320404" cy="514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450158" y="1946042"/>
        <a:ext cx="224283" cy="308474"/>
      </dsp:txXfrm>
    </dsp:sp>
    <dsp:sp modelId="{6EAA9F3A-8639-4E2C-B4DE-35EC4050AED9}">
      <dsp:nvSpPr>
        <dsp:cNvPr id="0" name=""/>
        <dsp:cNvSpPr/>
      </dsp:nvSpPr>
      <dsp:spPr>
        <a:xfrm>
          <a:off x="2068848" y="771481"/>
          <a:ext cx="1360917" cy="1360917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>
              <a:latin typeface="PMingLiU"/>
              <a:cs typeface="PMingLiU"/>
            </a:rPr>
            <a:t>服務他人</a:t>
          </a:r>
          <a:endParaRPr lang="zh-TW" sz="1600" kern="1200">
            <a:latin typeface="PMingLiU"/>
            <a:cs typeface="PMingLiU"/>
          </a:endParaRPr>
        </a:p>
      </dsp:txBody>
      <dsp:txXfrm>
        <a:off x="2268150" y="970783"/>
        <a:ext cx="962313" cy="9623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00D4B-5234-4282-B3E7-6A126743AC2B}">
      <dsp:nvSpPr>
        <dsp:cNvPr id="0" name=""/>
        <dsp:cNvSpPr/>
      </dsp:nvSpPr>
      <dsp:spPr>
        <a:xfrm>
          <a:off x="624839" y="0"/>
          <a:ext cx="7437120" cy="4648200"/>
        </a:xfrm>
        <a:prstGeom prst="swooshArrow">
          <a:avLst>
            <a:gd name="adj1" fmla="val 25000"/>
            <a:gd name="adj2" fmla="val 25000"/>
          </a:avLst>
        </a:prstGeom>
        <a:solidFill>
          <a:srgbClr val="3C90E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8B2E1E-4DC3-43D5-8708-329AAA57CD10}">
      <dsp:nvSpPr>
        <dsp:cNvPr id="0" name=""/>
        <dsp:cNvSpPr/>
      </dsp:nvSpPr>
      <dsp:spPr>
        <a:xfrm>
          <a:off x="1569354" y="3208187"/>
          <a:ext cx="193365" cy="193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D1903B-B1A1-4579-9DAE-64F1F7AEA1C3}">
      <dsp:nvSpPr>
        <dsp:cNvPr id="0" name=""/>
        <dsp:cNvSpPr/>
      </dsp:nvSpPr>
      <dsp:spPr>
        <a:xfrm>
          <a:off x="1666036" y="3304870"/>
          <a:ext cx="1732848" cy="1343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460" tIns="0" rIns="0" bIns="0" numCol="1" spcCol="1270" anchor="t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smtClean="0">
              <a:latin typeface="PMingLiU"/>
              <a:cs typeface="PMingLiU"/>
            </a:rPr>
            <a:t>教育自己</a:t>
          </a:r>
          <a:endParaRPr lang="zh-TW" sz="4300" kern="1200">
            <a:latin typeface="PMingLiU"/>
            <a:cs typeface="PMingLiU"/>
          </a:endParaRPr>
        </a:p>
      </dsp:txBody>
      <dsp:txXfrm>
        <a:off x="1666036" y="3304870"/>
        <a:ext cx="1732848" cy="1343329"/>
      </dsp:txXfrm>
    </dsp:sp>
    <dsp:sp modelId="{7B71EDC0-6AA3-416D-A79D-38677AE177D5}">
      <dsp:nvSpPr>
        <dsp:cNvPr id="0" name=""/>
        <dsp:cNvSpPr/>
      </dsp:nvSpPr>
      <dsp:spPr>
        <a:xfrm>
          <a:off x="3276173" y="1944806"/>
          <a:ext cx="349544" cy="3495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5358C-D9BB-4384-A66D-79081FB4DC01}">
      <dsp:nvSpPr>
        <dsp:cNvPr id="0" name=""/>
        <dsp:cNvSpPr/>
      </dsp:nvSpPr>
      <dsp:spPr>
        <a:xfrm>
          <a:off x="3450945" y="2119579"/>
          <a:ext cx="1784908" cy="2528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216" tIns="0" rIns="0" bIns="0" numCol="1" spcCol="1270" anchor="t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smtClean="0">
              <a:latin typeface="PMingLiU"/>
              <a:cs typeface="PMingLiU"/>
            </a:rPr>
            <a:t>教育獅友</a:t>
          </a:r>
          <a:endParaRPr lang="zh-TW" sz="4300" kern="1200">
            <a:latin typeface="PMingLiU"/>
            <a:cs typeface="PMingLiU"/>
          </a:endParaRPr>
        </a:p>
      </dsp:txBody>
      <dsp:txXfrm>
        <a:off x="3450945" y="2119579"/>
        <a:ext cx="1784908" cy="2528620"/>
      </dsp:txXfrm>
    </dsp:sp>
    <dsp:sp modelId="{DF46BC82-C055-4415-AEE2-B150DDC37584}">
      <dsp:nvSpPr>
        <dsp:cNvPr id="0" name=""/>
        <dsp:cNvSpPr/>
      </dsp:nvSpPr>
      <dsp:spPr>
        <a:xfrm>
          <a:off x="5328818" y="1175994"/>
          <a:ext cx="483412" cy="4834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DAA379-9673-42AC-89CF-3A44FE10F772}">
      <dsp:nvSpPr>
        <dsp:cNvPr id="0" name=""/>
        <dsp:cNvSpPr/>
      </dsp:nvSpPr>
      <dsp:spPr>
        <a:xfrm>
          <a:off x="5570524" y="1417700"/>
          <a:ext cx="1784908" cy="3230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50" tIns="0" rIns="0" bIns="0" numCol="1" spcCol="1270" anchor="t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smtClean="0">
              <a:latin typeface="PMingLiU"/>
              <a:cs typeface="PMingLiU"/>
            </a:rPr>
            <a:t>組織</a:t>
          </a:r>
          <a:endParaRPr lang="zh-TW" sz="4300" kern="1200">
            <a:latin typeface="PMingLiU"/>
            <a:cs typeface="PMingLiU"/>
          </a:endParaRPr>
        </a:p>
      </dsp:txBody>
      <dsp:txXfrm>
        <a:off x="5570524" y="1417700"/>
        <a:ext cx="1784908" cy="3230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78748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l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78748"/>
          </a:xfrm>
          <a:prstGeom prst="rect">
            <a:avLst/>
          </a:prstGeom>
        </p:spPr>
        <p:txBody>
          <a:bodyPr vert="horz" wrap="square" lIns="96633" tIns="48317" rIns="96633" bIns="48317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8CE9743C-BFC3-427E-B3D7-20E2F766BF0F}" type="datetime1">
              <a:rPr lang="en-US"/>
              <a:pPr>
                <a:defRPr/>
              </a:pPr>
              <a:t>7/22/2016</a:t>
            </a:fld>
            <a:endParaRPr 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813"/>
            <a:ext cx="3170583" cy="478748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l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20813"/>
            <a:ext cx="3170583" cy="478748"/>
          </a:xfrm>
          <a:prstGeom prst="rect">
            <a:avLst/>
          </a:prstGeom>
        </p:spPr>
        <p:txBody>
          <a:bodyPr vert="horz" wrap="square" lIns="96633" tIns="48317" rIns="96633" bIns="4831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7605672E-2B07-408B-9CA6-41BCC6566096}" type="slidenum">
              <a:rPr lang="en-US"/>
              <a:pPr>
                <a:defRPr/>
              </a:pPr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05375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3" tIns="48317" rIns="96633" bIns="48317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618" y="0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3" tIns="48317" rIns="96633" bIns="48317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035" y="4561226"/>
            <a:ext cx="5367130" cy="431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3" tIns="48317" rIns="96633" bIns="483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2452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3" tIns="48317" rIns="96633" bIns="48317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618" y="9122452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3" tIns="48317" rIns="96633" bIns="4831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67601C8E-EF22-4010-B3A8-A5C88A14BB46}" type="slidenum">
              <a:rPr lang="en-US"/>
              <a:pPr>
                <a:defRPr/>
              </a:pPr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9531847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601C8E-EF22-4010-B3A8-A5C88A14BB46}" type="slidenum">
              <a:rPr lang="en-US" smtClean="0"/>
              <a:pPr>
                <a:defRPr/>
              </a:pPr>
              <a:t>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410067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28600" y="4267200"/>
            <a:ext cx="6781800" cy="5181600"/>
          </a:xfrm>
        </p:spPr>
        <p:txBody>
          <a:bodyPr/>
          <a:lstStyle/>
          <a:p>
            <a:endParaRPr lang="en-US" sz="1200" kern="1200"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601C8E-EF22-4010-B3A8-A5C88A14BB46}" type="slidenum">
              <a:rPr lang="en-US" smtClean="0"/>
              <a:pPr>
                <a:defRPr/>
              </a:pPr>
              <a:t>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18729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57300" y="722313"/>
            <a:ext cx="4802188" cy="3600450"/>
          </a:xfrm>
          <a:prstGeom prst="rect">
            <a:avLst/>
          </a:prstGeom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00" i="1" smtClean="0"/>
          </a:p>
        </p:txBody>
      </p:sp>
      <p:sp>
        <p:nvSpPr>
          <p:cNvPr id="74756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6581" indent="-298684"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94741" indent="-238949"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72638" indent="-238949"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50535" indent="-238949"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28432" indent="-23894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106327" indent="-23894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84224" indent="-23894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4062121" indent="-23894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74757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6581" indent="-298684"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94741" indent="-238949"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72638" indent="-238949"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50535" indent="-238949" eaLnBrk="0" hangingPunct="0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28432" indent="-23894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106327" indent="-23894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84224" indent="-23894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4062121" indent="-23894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BC75F577-74A4-46F1-9FAD-8C17DB7721DB}" type="slidenum">
              <a:rPr lang="en-US" sz="130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zh-TW" sz="13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8888" y="719138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76691" indent="-298726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94905" indent="-23898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72868" indent="-23898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50828" indent="-23898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28792" indent="-23898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06753" indent="-23898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584715" indent="-23898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62678" indent="-23898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37FFD66-5DFD-4D53-A101-6F757B9E1DC5}" type="slidenum">
              <a:rPr lang="en-US" sz="1400">
                <a:solidFill>
                  <a:prstClr val="black"/>
                </a:solidFill>
              </a:rPr>
              <a:pPr/>
              <a:t>4</a:t>
            </a:fld>
            <a:endParaRPr lang="zh-TW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8888" y="719138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xfrm>
            <a:off x="228601" y="4419601"/>
            <a:ext cx="6781801" cy="4724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66523">
              <a:spcBef>
                <a:spcPct val="20000"/>
              </a:spcBef>
              <a:buClr>
                <a:srgbClr val="FCC274"/>
              </a:buClr>
            </a:pPr>
            <a:endParaRPr lang="en-US" altLang="en-US" sz="1400" i="1">
              <a:solidFill>
                <a:srgbClr val="000000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15" indent="-285699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794" indent="-22856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599911" indent="-22856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029" indent="-228560"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146" indent="-22856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265" indent="-22856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381" indent="-22856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501" indent="-22856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5810DCB-AF8D-4A50-A50C-0B4B983FD079}" type="slidenum">
              <a:rPr lang="en-US" altLang="en-US" smtClean="0">
                <a:solidFill>
                  <a:prstClr val="black"/>
                </a:solidFill>
              </a:rPr>
              <a:pPr/>
              <a:t>5</a:t>
            </a:fld>
            <a:endParaRPr lang="zh-TW" alt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85372" indent="-302066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208265" indent="-241653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91571" indent="-241653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74878" indent="-241653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70DDEF6-D7B7-4F22-8F23-0253F42B52E1}" type="slidenum">
              <a:rPr lang="en-US" sz="1300"/>
              <a:pPr/>
              <a:t>6</a:t>
            </a:fld>
            <a:endParaRPr lang="zh-TW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76757" indent="-29875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95010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73014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151018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629022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3107025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585030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4063034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BD0AE9C3-402C-446F-B127-E067FBE7F814}" type="slidenum">
              <a:rPr lang="en-US" sz="1400">
                <a:solidFill>
                  <a:prstClr val="black"/>
                </a:solidFill>
              </a:rPr>
              <a:pPr/>
              <a:t>7</a:t>
            </a:fld>
            <a:endParaRPr lang="zh-TW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i="1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76741" indent="-298747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94986" indent="-238997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72981" indent="-238997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150976" indent="-238997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628969" indent="-238997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3106963" indent="-238997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584959" indent="-238997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4062953" indent="-238997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29A8B62F-D631-4339-8BDA-9EBA27B3E50D}" type="slidenum">
              <a:rPr lang="en-US" sz="1400">
                <a:solidFill>
                  <a:prstClr val="black"/>
                </a:solidFill>
              </a:rPr>
              <a:pPr/>
              <a:t>8</a:t>
            </a:fld>
            <a:endParaRPr lang="zh-TW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baseline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1BB171-40A4-4E6D-9E92-78144DE3705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42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8916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76757" indent="-29875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95010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73014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151018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629022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3107025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585030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4063034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en-US" sz="1400">
                <a:solidFill>
                  <a:prstClr val="black"/>
                </a:solidFill>
                <a:latin typeface="PMingLiU"/>
                <a:cs typeface="PMingLiU"/>
              </a:rPr>
              <a:t>2010 年 12 月 3 日</a:t>
            </a:r>
          </a:p>
        </p:txBody>
      </p:sp>
      <p:sp>
        <p:nvSpPr>
          <p:cNvPr id="3891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76757" indent="-29875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95010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73014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151018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629022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3107025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585030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4063034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08E3CB43-DE44-47B4-BEF0-A535D3BA824C}" type="slidenum">
              <a:rPr lang="en-US" sz="1400">
                <a:solidFill>
                  <a:prstClr val="black"/>
                </a:solidFill>
              </a:rPr>
              <a:pPr/>
              <a:t>10</a:t>
            </a:fld>
            <a:endParaRPr lang="zh-TW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2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</p:txBody>
      </p:sp>
      <p:sp>
        <p:nvSpPr>
          <p:cNvPr id="202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76671" indent="-298720"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94875" indent="-238975"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72826" indent="-238975"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150775" indent="-238975"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628726" indent="-23897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106675" indent="-23897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584625" indent="-23897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062576" indent="-23897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13389BBA-30FB-4732-8734-285FE7422E6D}" type="slidenum">
              <a:rPr lang="en-US" sz="1400">
                <a:solidFill>
                  <a:prstClr val="black"/>
                </a:solidFill>
              </a:rPr>
              <a:pPr/>
              <a:t>11</a:t>
            </a:fld>
            <a:endParaRPr lang="zh-TW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3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smtClean="0">
              <a:latin typeface="Arial" pitchFamily="34" charset="0"/>
            </a:endParaRPr>
          </a:p>
        </p:txBody>
      </p:sp>
      <p:sp>
        <p:nvSpPr>
          <p:cNvPr id="203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76671" indent="-298720"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94875" indent="-238975"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72826" indent="-238975"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150775" indent="-238975"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628726" indent="-23897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106675" indent="-23897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584625" indent="-23897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062576" indent="-23897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F3BBE1EB-E82B-4D46-AE8D-C4C00468F3EE}" type="slidenum">
              <a:rPr lang="en-US" sz="1400">
                <a:solidFill>
                  <a:prstClr val="black"/>
                </a:solidFill>
              </a:rPr>
              <a:pPr/>
              <a:t>12</a:t>
            </a:fld>
            <a:endParaRPr lang="zh-TW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8888" y="719138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76762" indent="-298754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95016" indent="-239003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73023" indent="-239003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51028" indent="-239003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29036" indent="-23900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07041" indent="-23900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585048" indent="-23900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63054" indent="-23900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FA99D8D-25C1-4E8B-9189-3F912720ADBC}" type="slidenum">
              <a:rPr lang="en-US" sz="1400">
                <a:solidFill>
                  <a:prstClr val="black"/>
                </a:solidFill>
              </a:rPr>
              <a:pPr/>
              <a:t>13</a:t>
            </a:fld>
            <a:endParaRPr lang="zh-TW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76757" indent="-29875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95010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73014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151018" indent="-239002"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629022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3107025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585030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4063034" indent="-23900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F76EB150-AC91-48C4-8D55-00BF42DD875E}" type="slidenum">
              <a:rPr lang="en-US" sz="1400">
                <a:solidFill>
                  <a:prstClr val="black"/>
                </a:solidFill>
              </a:rPr>
              <a:pPr/>
              <a:t>14</a:t>
            </a:fld>
            <a:endParaRPr lang="zh-TW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xfrm>
            <a:off x="874644" y="4643203"/>
            <a:ext cx="5852160" cy="432054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 sz="1000">
              <a:latin typeface="Arial" pitchFamily="34" charset="0"/>
            </a:endParaRPr>
          </a:p>
        </p:txBody>
      </p:sp>
      <p:sp>
        <p:nvSpPr>
          <p:cNvPr id="264196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76786" indent="-298763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95055" indent="-23901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73076" indent="-23901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51099" indent="-23901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29120" indent="-23901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07142" indent="-23901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585165" indent="-23901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63186" indent="-23901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1400">
                <a:solidFill>
                  <a:srgbClr val="000000"/>
                </a:solidFill>
                <a:latin typeface="PMingLiU"/>
                <a:cs typeface="PMingLiU"/>
              </a:rPr>
              <a:t>2010 年 12 月 3 日</a:t>
            </a:r>
          </a:p>
        </p:txBody>
      </p:sp>
      <p:sp>
        <p:nvSpPr>
          <p:cNvPr id="26419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76786" indent="-298763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95055" indent="-23901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73076" indent="-23901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51099" indent="-239011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29120" indent="-23901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07142" indent="-23901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585165" indent="-23901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63186" indent="-23901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0C04378-0EF8-4595-943D-45996B746848}" type="slidenum">
              <a:rPr lang="en-US" sz="1400">
                <a:solidFill>
                  <a:srgbClr val="000000"/>
                </a:solidFill>
              </a:rPr>
              <a:pPr/>
              <a:t>15</a:t>
            </a:fld>
            <a:endParaRPr lang="zh-TW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601C8E-EF22-4010-B3A8-A5C88A14BB46}" type="slidenum">
              <a:rPr lang="en-US" smtClean="0"/>
              <a:pPr>
                <a:defRPr/>
              </a:pPr>
              <a:t>16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68284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4F706A-74B8-41C2-BFC9-8DDAE073C0C9}" type="slidenum">
              <a:rPr lang="en-US" smtClean="0">
                <a:ea typeface="ＭＳ Ｐゴシック" pitchFamily="34" charset="-128"/>
              </a:rPr>
              <a:pPr/>
              <a:t>17</a:t>
            </a:fld>
            <a:endParaRPr lang="zh-TW" smtClean="0">
              <a:ea typeface="PMingLiU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2188" cy="36004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smtClean="0">
                <a:latin typeface="PMingLiU"/>
                <a:cs typeface="PMingLiU"/>
              </a:rPr>
              <a:t>感謝您出席參與。LCIF 所做甚多。多到難以細數。我寫了一首歌來解決這個問題。我可以與您分享這首歌嗎？</a:t>
            </a:r>
          </a:p>
          <a:p>
            <a:pPr eaLnBrk="1" hangingPunct="1">
              <a:spcBef>
                <a:spcPct val="0"/>
              </a:spcBef>
            </a:pPr>
            <a:endParaRPr lang="zh-TW" baseline="0" smtClean="0">
              <a:ea typeface="PMingLiU"/>
            </a:endParaRPr>
          </a:p>
          <a:p>
            <a:pPr eaLnBrk="1" hangingPunct="1">
              <a:spcBef>
                <a:spcPct val="0"/>
              </a:spcBef>
            </a:pPr>
            <a:r>
              <a:rPr lang="en-US" b="1" baseline="0" smtClean="0">
                <a:latin typeface="PMingLiU"/>
                <a:cs typeface="PMingLiU"/>
              </a:rPr>
              <a:t>[音訊: 播放 LCIF 歌曲]</a:t>
            </a:r>
            <a:endParaRPr lang="zh-TW" b="1" smtClean="0">
              <a:ea typeface="PMingLiU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BE99A39-DF67-42BB-8A99-9A916DFAA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4" descr="header slide green.jpg                                         013C8CC1Macintosh HD                   C10B2A88: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7" name="Picture 4" descr="header slide green.jpg                                         013C8CC1Macintosh HD                   C10B2A88: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2D34182-7439-449F-A890-CCB455466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76F3614-3DFA-483B-8FC6-3E253ABDD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CCBC437-B723-4D40-8FC9-2BB44A9D2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1E95B82-67E7-44C5-8032-6DDB1463D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E727672-DF46-4650-A2B2-F9C01466A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AE4D5FC-E540-44A5-A9A5-995922BF4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85780E6-4C0A-4E5D-887B-926D96622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C4D43EB-2EA3-4447-AB53-BD371B001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31" name="Picture 7" descr="3 colors.jp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6788" y="6324600"/>
            <a:ext cx="182721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eader slide green.jpg                                         013C8CC1Macintosh HD                   C10B2A88: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855" r:id="rId1"/>
    <p:sldLayoutId id="2147485856" r:id="rId2"/>
    <p:sldLayoutId id="2147485857" r:id="rId3"/>
    <p:sldLayoutId id="2147485854" r:id="rId4"/>
    <p:sldLayoutId id="2147485858" r:id="rId5"/>
    <p:sldLayoutId id="2147485859" r:id="rId6"/>
    <p:sldLayoutId id="2147485860" r:id="rId7"/>
    <p:sldLayoutId id="2147485861" r:id="rId8"/>
    <p:sldLayoutId id="2147485862" r:id="rId9"/>
    <p:sldLayoutId id="2147485863" r:id="rId10"/>
    <p:sldLayoutId id="2147485864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6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5.pn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:\Blue_Mosaic_PowerPoi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575" y="-16669"/>
            <a:ext cx="9182099" cy="688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 descr="O:\Foundation\Division\Photos\Other - web, brand etc\LCIF Murals 2011 jpgs\blue lef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215" y="0"/>
            <a:ext cx="4423615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11"/>
          <p:cNvSpPr>
            <a:spLocks noChangeArrowheads="1"/>
          </p:cNvSpPr>
          <p:nvPr/>
        </p:nvSpPr>
        <p:spPr bwMode="auto">
          <a:xfrm>
            <a:off x="4075935" y="4291087"/>
            <a:ext cx="5081587" cy="2057400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101036" y="5456499"/>
            <a:ext cx="5173662" cy="838200"/>
          </a:xfrm>
          <a:prstGeom prst="rect">
            <a:avLst/>
          </a:prstGeom>
          <a:noFill/>
          <a:ln>
            <a:noFill/>
          </a:ln>
          <a:effectLst>
            <a:outerShdw dist="635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en-US" altLang="zh-TW" sz="2800" kern="0" dirty="0" smtClean="0">
                <a:solidFill>
                  <a:schemeClr val="bg1"/>
                </a:solidFill>
                <a:latin typeface="PMingLiU"/>
              </a:rPr>
              <a:t>300A3</a:t>
            </a:r>
            <a:r>
              <a:rPr lang="zh-TW" altLang="en-US" sz="2800" kern="0" dirty="0" smtClean="0">
                <a:solidFill>
                  <a:schemeClr val="bg1"/>
                </a:solidFill>
                <a:latin typeface="PMingLiU"/>
              </a:rPr>
              <a:t>區 </a:t>
            </a:r>
            <a:r>
              <a:rPr lang="en-US" altLang="zh-TW" sz="2800" kern="0" dirty="0" smtClean="0">
                <a:solidFill>
                  <a:schemeClr val="bg1"/>
                </a:solidFill>
                <a:latin typeface="PMingLiU"/>
              </a:rPr>
              <a:t>GLT</a:t>
            </a:r>
            <a:r>
              <a:rPr lang="zh-TW" altLang="en-US" sz="2800" kern="0" dirty="0" smtClean="0">
                <a:solidFill>
                  <a:schemeClr val="bg1"/>
                </a:solidFill>
                <a:latin typeface="PMingLiU"/>
              </a:rPr>
              <a:t>陳建文</a:t>
            </a:r>
            <a:endParaRPr lang="zh-TW" sz="2800" kern="0" dirty="0" smtClean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780491" y="4740537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algn="ctr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90000"/>
              </a:lnSpc>
              <a:defRPr/>
            </a:pPr>
            <a:r>
              <a:rPr lang="en-US" dirty="0" err="1" smtClean="0">
                <a:solidFill>
                  <a:srgbClr val="EBB700"/>
                </a:solidFill>
                <a:latin typeface="PMingLiU"/>
                <a:cs typeface="PMingLiU"/>
              </a:rPr>
              <a:t>獅子會國際基金會</a:t>
            </a:r>
            <a:r>
              <a:rPr lang="en-US" dirty="0">
                <a:solidFill>
                  <a:srgbClr val="EBB700"/>
                </a:solidFill>
                <a:latin typeface="PMingLiU"/>
                <a:cs typeface="PMingLiU"/>
              </a:rPr>
              <a:t> </a:t>
            </a:r>
            <a:r>
              <a:rPr lang="en-US" dirty="0" smtClean="0">
                <a:solidFill>
                  <a:srgbClr val="EBB700"/>
                </a:solidFill>
                <a:latin typeface="PMingLiU"/>
                <a:cs typeface="PMingLiU"/>
              </a:rPr>
              <a:t> </a:t>
            </a:r>
            <a:r>
              <a:rPr lang="zh-TW" altLang="en-US" dirty="0" smtClean="0">
                <a:solidFill>
                  <a:srgbClr val="EBB700"/>
                </a:solidFill>
                <a:latin typeface="PMingLiU"/>
                <a:cs typeface="PMingLiU"/>
              </a:rPr>
              <a:t>之 獅子探索  簡介</a:t>
            </a:r>
            <a:endParaRPr lang="zh-TW" dirty="0">
              <a:solidFill>
                <a:srgbClr val="81827C"/>
              </a:solidFill>
              <a:latin typeface="PMingLiU"/>
              <a:ea typeface="PMingLiU"/>
            </a:endParaRPr>
          </a:p>
        </p:txBody>
      </p:sp>
      <p:sp>
        <p:nvSpPr>
          <p:cNvPr id="48135" name="Rectangle 12"/>
          <p:cNvSpPr>
            <a:spLocks noChangeArrowheads="1"/>
          </p:cNvSpPr>
          <p:nvPr/>
        </p:nvSpPr>
        <p:spPr bwMode="auto">
          <a:xfrm>
            <a:off x="3986811" y="4308120"/>
            <a:ext cx="92075" cy="2057400"/>
          </a:xfrm>
          <a:prstGeom prst="rect">
            <a:avLst/>
          </a:prstGeom>
          <a:solidFill>
            <a:srgbClr val="EBB7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8136" name="Picture 9" descr="LCIF_sig_1_H-2line_1c_INV-RG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6049963"/>
            <a:ext cx="2224088" cy="649287"/>
          </a:xfrm>
          <a:prstGeom prst="rect">
            <a:avLst/>
          </a:prstGeom>
          <a:noFill/>
          <a:ln>
            <a:noFill/>
          </a:ln>
          <a:effectLst>
            <a:outerShdw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33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bg_white_mosa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9"/>
          <p:cNvSpPr>
            <a:spLocks noChangeArrowheads="1"/>
          </p:cNvSpPr>
          <p:nvPr/>
        </p:nvSpPr>
        <p:spPr bwMode="auto">
          <a:xfrm>
            <a:off x="304800" y="533400"/>
            <a:ext cx="8458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90000"/>
              </a:lnSpc>
            </a:pPr>
            <a:r>
              <a:rPr lang="zh-TW" altLang="en-US" sz="4000" dirty="0" smtClean="0">
                <a:solidFill>
                  <a:srgbClr val="00338D"/>
                </a:solidFill>
                <a:latin typeface="Helvetica" pitchFamily="34" charset="0"/>
                <a:cs typeface="Helvetica" pitchFamily="34" charset="0"/>
              </a:rPr>
              <a:t>山田實紘  醫師</a:t>
            </a:r>
            <a:endParaRPr lang="zh-TW" sz="4000" dirty="0">
              <a:solidFill>
                <a:srgbClr val="00338D"/>
              </a:solidFill>
              <a:latin typeface="Helvetica" pitchFamily="34" charset="0"/>
              <a:cs typeface="Helvetic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500" dirty="0">
                <a:solidFill>
                  <a:srgbClr val="00338D"/>
                </a:solidFill>
                <a:latin typeface="Helvetica" pitchFamily="34" charset="0"/>
                <a:cs typeface="Helvetica" pitchFamily="34" charset="0"/>
              </a:rPr>
              <a:t>LCIF </a:t>
            </a:r>
            <a:r>
              <a:rPr lang="en-US" sz="3500" dirty="0" err="1">
                <a:solidFill>
                  <a:srgbClr val="00338D"/>
                </a:solidFill>
                <a:latin typeface="Helvetica" pitchFamily="34" charset="0"/>
                <a:cs typeface="Helvetica" pitchFamily="34" charset="0"/>
              </a:rPr>
              <a:t>主席</a:t>
            </a:r>
            <a:endParaRPr lang="en-US" sz="3500" dirty="0">
              <a:solidFill>
                <a:srgbClr val="00338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076" name="Rectangle 10"/>
          <p:cNvSpPr>
            <a:spLocks noChangeArrowheads="1"/>
          </p:cNvSpPr>
          <p:nvPr/>
        </p:nvSpPr>
        <p:spPr bwMode="auto">
          <a:xfrm>
            <a:off x="0" y="1371600"/>
            <a:ext cx="92075" cy="2787650"/>
          </a:xfrm>
          <a:prstGeom prst="rect">
            <a:avLst/>
          </a:prstGeom>
          <a:solidFill>
            <a:srgbClr val="3C90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7" name="Picture 5" descr="arr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6957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769620" y="3810000"/>
            <a:ext cx="381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dirty="0" err="1" smtClean="0">
                <a:solidFill>
                  <a:srgbClr val="766A62"/>
                </a:solidFill>
                <a:latin typeface="PMingLiU"/>
                <a:cs typeface="PMingLiU"/>
              </a:rPr>
              <a:t>獅子探索</a:t>
            </a:r>
            <a:endParaRPr lang="zh-TW" sz="3800" dirty="0">
              <a:solidFill>
                <a:schemeClr val="tx2"/>
              </a:solidFill>
              <a:latin typeface="PMingLiU"/>
              <a:cs typeface="PMingLiU"/>
            </a:endParaRPr>
          </a:p>
        </p:txBody>
      </p:sp>
      <p:pic>
        <p:nvPicPr>
          <p:cNvPr id="3" name="4440bfd6-d622-427b-a0f4-de201d090c56" descr="B4A08246-B6FA-4A37-952C-0BFA307C7E0E@hsd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3482"/>
            <a:ext cx="9144000" cy="175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724" y="658813"/>
            <a:ext cx="2768600" cy="376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76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255" y="2364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-5255" y="152400"/>
            <a:ext cx="8833944" cy="114300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en-US" sz="3600" smtClean="0">
                <a:solidFill>
                  <a:schemeClr val="bg1"/>
                </a:solidFill>
                <a:latin typeface="PMingLiU"/>
                <a:cs typeface="PMingLiU"/>
              </a:rPr>
              <a:t>淨增長加已經證明的成功</a:t>
            </a:r>
            <a:endParaRPr lang="zh-TW" sz="3600">
              <a:solidFill>
                <a:schemeClr val="bg1"/>
              </a:solidFill>
              <a:latin typeface="PMingLiU"/>
              <a:cs typeface="PMingLiU"/>
            </a:endParaRPr>
          </a:p>
        </p:txBody>
      </p:sp>
      <p:pic>
        <p:nvPicPr>
          <p:cNvPr id="1026" name="Picture 2" descr="C:\Users\cbannon\Desktop\Logos\QUEST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7741001" y="335357"/>
            <a:ext cx="1076785" cy="107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bannon\Desktop\NGP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3143"/>
            <a:ext cx="9138745" cy="514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0243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0668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3600" smtClean="0">
                <a:solidFill>
                  <a:schemeClr val="bg1"/>
                </a:solidFill>
                <a:latin typeface="PMingLiU"/>
                <a:cs typeface="PMingLiU"/>
              </a:rPr>
              <a:t>LCIF 的獅子探索</a:t>
            </a:r>
            <a:endParaRPr lang="zh-TW" sz="3600" smtClean="0">
              <a:latin typeface="PMingLiU"/>
              <a:cs typeface="PMingLiU"/>
            </a:endParaRPr>
          </a:p>
        </p:txBody>
      </p:sp>
      <p:sp>
        <p:nvSpPr>
          <p:cNvPr id="30725" name="Text Box 9"/>
          <p:cNvSpPr txBox="1">
            <a:spLocks noChangeArrowheads="1"/>
          </p:cNvSpPr>
          <p:nvPr/>
        </p:nvSpPr>
        <p:spPr bwMode="auto">
          <a:xfrm>
            <a:off x="304800" y="1676404"/>
            <a:ext cx="5334000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625475" indent="-168275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sz="100" smtClean="0">
              <a:solidFill>
                <a:srgbClr val="FDB824"/>
              </a:solidFill>
              <a:latin typeface="Helvetica" pitchFamily="-105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endParaRPr lang="en-US" smtClean="0">
              <a:solidFill>
                <a:srgbClr val="766A62"/>
              </a:solidFill>
              <a:latin typeface="Helvetica" pitchFamily="-105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endParaRPr lang="en-US" smtClean="0">
              <a:solidFill>
                <a:srgbClr val="766A62"/>
              </a:solidFill>
              <a:latin typeface="Helvetica" pitchFamily="-105" charset="0"/>
            </a:endParaRPr>
          </a:p>
          <a:p>
            <a:pPr lvl="1">
              <a:spcBef>
                <a:spcPct val="50000"/>
              </a:spcBef>
            </a:pPr>
            <a:endParaRPr lang="en-US" sz="2200" smtClean="0">
              <a:solidFill>
                <a:srgbClr val="766A62"/>
              </a:solidFill>
              <a:latin typeface="Helvetica" pitchFamily="-105" charset="0"/>
            </a:endParaRPr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457200" y="1600200"/>
            <a:ext cx="342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9438" lvl="1" indent="-122238">
              <a:spcBef>
                <a:spcPct val="50000"/>
              </a:spcBef>
            </a:pPr>
            <a:endParaRPr lang="en-US" sz="2200" smtClean="0">
              <a:solidFill>
                <a:srgbClr val="766A62"/>
              </a:solidFill>
              <a:latin typeface="Helvetica" pitchFamily="-105" charset="0"/>
              <a:ea typeface="ＭＳ Ｐゴシック"/>
            </a:endParaRPr>
          </a:p>
        </p:txBody>
      </p:sp>
      <p:sp>
        <p:nvSpPr>
          <p:cNvPr id="38919" name="Rectangle 10"/>
          <p:cNvSpPr>
            <a:spLocks noChangeArrowheads="1"/>
          </p:cNvSpPr>
          <p:nvPr/>
        </p:nvSpPr>
        <p:spPr bwMode="auto">
          <a:xfrm>
            <a:off x="533401" y="2030416"/>
            <a:ext cx="7848600" cy="175432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  <a:t>任務</a:t>
            </a:r>
            <a:r>
              <a:rPr lang="zh-CN" altLang="en-US" smtClean="0">
                <a:solidFill>
                  <a:srgbClr val="000000"/>
                </a:solidFill>
                <a:latin typeface="PMingLiU"/>
                <a:cs typeface="PMingLiU"/>
              </a:rPr>
              <a:t>：</a:t>
            </a:r>
            <a:r>
              <a:rPr lang="en-US" altLang="zh-CN" smtClean="0">
                <a:solidFill>
                  <a:srgbClr val="000000"/>
                </a:solidFill>
                <a:latin typeface="PMingLiU"/>
                <a:cs typeface="PMingLiU"/>
              </a:rPr>
              <a:t/>
            </a:r>
            <a:br>
              <a:rPr lang="en-US" altLang="zh-CN" smtClean="0">
                <a:solidFill>
                  <a:srgbClr val="000000"/>
                </a:solidFill>
                <a:latin typeface="PMingLiU"/>
                <a:cs typeface="PMingLiU"/>
              </a:rPr>
            </a:br>
            <a: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  <a:t>給成人力量和支援</a:t>
            </a:r>
            <a:r>
              <a:rPr lang="en-US">
                <a:solidFill>
                  <a:srgbClr val="000000"/>
                </a:solidFill>
                <a:latin typeface="PMingLiU"/>
                <a:cs typeface="PMingLiU"/>
              </a:rPr>
              <a:t>，</a:t>
            </a:r>
            <a: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  <a:t>為青少年</a:t>
            </a:r>
            <a:b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</a:br>
            <a: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  <a:t>培育</a:t>
            </a:r>
            <a:r>
              <a:rPr lang="en-US" b="1" i="1" smtClean="0">
                <a:solidFill>
                  <a:srgbClr val="000000"/>
                </a:solidFill>
                <a:latin typeface="PMingLiU"/>
                <a:cs typeface="PMingLiU"/>
              </a:rPr>
              <a:t>關愛</a:t>
            </a:r>
            <a: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  <a:t>和</a:t>
            </a:r>
            <a:r>
              <a:rPr lang="en-US" b="1" i="1" smtClean="0">
                <a:solidFill>
                  <a:srgbClr val="000000"/>
                </a:solidFill>
                <a:latin typeface="PMingLiU"/>
                <a:cs typeface="PMingLiU"/>
              </a:rPr>
              <a:t>責任感</a:t>
            </a:r>
            <a: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  <a:t>的價值觀</a:t>
            </a:r>
            <a:r>
              <a:rPr lang="en-US">
                <a:solidFill>
                  <a:srgbClr val="000000"/>
                </a:solidFill>
                <a:latin typeface="PMingLiU"/>
                <a:cs typeface="PMingLiU"/>
              </a:rPr>
              <a:t>。</a:t>
            </a:r>
          </a:p>
          <a:p>
            <a:pPr>
              <a:defRPr/>
            </a:pPr>
            <a:endParaRPr lang="zh-TW" sz="3600" kern="0">
              <a:solidFill>
                <a:srgbClr val="000000"/>
              </a:solidFill>
              <a:latin typeface="PMingLiU"/>
              <a:ea typeface="PMingLiU"/>
              <a:cs typeface="PMingLiU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684788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-342900" eaLnBrk="1" hangingPunct="1">
              <a:spcBef>
                <a:spcPct val="20000"/>
              </a:spcBef>
              <a:defRPr/>
            </a:pPr>
            <a:r>
              <a:rPr lang="en-US" kern="0">
                <a:solidFill>
                  <a:srgbClr val="000000"/>
                </a:solidFill>
                <a:latin typeface="PMingLiU"/>
                <a:cs typeface="PMingLiU"/>
              </a:rPr>
              <a:t>最終的目標是透過獅子探索活動和原則的教學、共享和擴展，以改善世界各地年輕人的生活。</a:t>
            </a:r>
          </a:p>
        </p:txBody>
      </p:sp>
    </p:spTree>
    <p:extLst>
      <p:ext uri="{BB962C8B-B14F-4D97-AF65-F5344CB8AC3E}">
        <p14:creationId xmlns:p14="http://schemas.microsoft.com/office/powerpoint/2010/main" val="209042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Maine service pic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31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ight Triangle 11"/>
          <p:cNvSpPr>
            <a:spLocks noChangeArrowheads="1"/>
          </p:cNvSpPr>
          <p:nvPr/>
        </p:nvSpPr>
        <p:spPr bwMode="auto">
          <a:xfrm rot="10800000">
            <a:off x="6096002" y="5791200"/>
            <a:ext cx="309563" cy="22860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algn="br" rotWithShape="0">
              <a:srgbClr val="80808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pic>
        <p:nvPicPr>
          <p:cNvPr id="27652" name="Picture 4" descr="O:\Foundation\Division\Photos\Measles\Madagascar Measles Campaign Oct 2010\DSC004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97398" y="-11125200"/>
            <a:ext cx="412273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O:\Foundation\Division\Photos\Measles\Madagascar Measles Campaign Oct 2010\DSC004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4998" y="-10972800"/>
            <a:ext cx="412273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-44450" y="4343400"/>
            <a:ext cx="9188450" cy="2514600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TW" sz="100" smtClean="0">
              <a:solidFill>
                <a:srgbClr val="766A62"/>
              </a:solidFill>
              <a:latin typeface="PMingLiU"/>
            </a:endParaRPr>
          </a:p>
          <a:p>
            <a:pPr lvl="1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en-US" sz="2200">
                <a:solidFill>
                  <a:srgbClr val="000000"/>
                </a:solidFill>
                <a:latin typeface="PMingLiU"/>
                <a:cs typeface="PMingLiU"/>
              </a:rPr>
              <a:t>在 95 個國家的獅子探索活動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en-US" sz="2200">
                <a:solidFill>
                  <a:srgbClr val="000000"/>
                </a:solidFill>
                <a:latin typeface="PMingLiU"/>
                <a:cs typeface="PMingLiU"/>
              </a:rPr>
              <a:t>翻譯成了 38 種語言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en-US" sz="2200">
                <a:solidFill>
                  <a:srgbClr val="000000"/>
                </a:solidFill>
                <a:latin typeface="PMingLiU"/>
                <a:cs typeface="PMingLiU"/>
              </a:rPr>
              <a:t>有 60 多萬教育工作者 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en-US" sz="2200">
                <a:solidFill>
                  <a:srgbClr val="000000"/>
                </a:solidFill>
                <a:latin typeface="PMingLiU"/>
                <a:cs typeface="PMingLiU"/>
              </a:rPr>
              <a:t>服務了 13,000,000 青少年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89466"/>
            <a:ext cx="4219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smtClean="0">
                <a:solidFill>
                  <a:srgbClr val="FFFFFF">
                    <a:lumMod val="95000"/>
                  </a:srgbClr>
                </a:solidFill>
                <a:latin typeface="PMingLiU"/>
                <a:cs typeface="PMingLiU"/>
              </a:rPr>
              <a:t>一個全球活動</a:t>
            </a:r>
            <a:endParaRPr lang="zh-TW" sz="3600" b="1">
              <a:solidFill>
                <a:srgbClr val="FFFFFF">
                  <a:lumMod val="95000"/>
                </a:srgbClr>
              </a:solidFill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33472716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H:\White_Mosaic_PowerPoi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00" y="-19050"/>
            <a:ext cx="91567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5" descr="arr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110" y="420151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04800" y="1371600"/>
            <a:ext cx="5029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90000"/>
              </a:lnSpc>
            </a:pPr>
            <a:r>
              <a:rPr lang="en-US" sz="4200" dirty="0" smtClean="0">
                <a:solidFill>
                  <a:srgbClr val="00338D"/>
                </a:solidFill>
                <a:latin typeface="Helvetica" pitchFamily="34" charset="0"/>
                <a:cs typeface="Helvetica" pitchFamily="34" charset="0"/>
              </a:rPr>
              <a:t>Rebecca Daou</a:t>
            </a:r>
            <a:endParaRPr lang="zh-TW" sz="4200" dirty="0">
              <a:solidFill>
                <a:srgbClr val="00338D"/>
              </a:solidFill>
              <a:latin typeface="Helvetica" pitchFamily="34" charset="0"/>
              <a:cs typeface="Helvetic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338D"/>
                </a:solidFill>
                <a:latin typeface="Helvetica" pitchFamily="34" charset="0"/>
                <a:cs typeface="Helvetica" pitchFamily="34" charset="0"/>
              </a:rPr>
              <a:t>LCIF </a:t>
            </a:r>
            <a:r>
              <a:rPr lang="en-US" sz="2800" dirty="0" err="1" smtClean="0">
                <a:solidFill>
                  <a:srgbClr val="00338D"/>
                </a:solidFill>
                <a:latin typeface="Helvetica" pitchFamily="34" charset="0"/>
                <a:cs typeface="Helvetica" pitchFamily="34" charset="0"/>
              </a:rPr>
              <a:t>執行長</a:t>
            </a:r>
            <a:endParaRPr lang="en-US" sz="2800" dirty="0" smtClean="0">
              <a:solidFill>
                <a:srgbClr val="00338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769883" y="4201510"/>
            <a:ext cx="2286000" cy="82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dirty="0" err="1" smtClean="0">
                <a:solidFill>
                  <a:srgbClr val="766A62"/>
                </a:solidFill>
                <a:latin typeface="Helvetica" pitchFamily="34" charset="0"/>
                <a:cs typeface="Helvetica" pitchFamily="34" charset="0"/>
              </a:rPr>
              <a:t>活動及撥款</a:t>
            </a:r>
            <a:endParaRPr lang="zh-TW" sz="3800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0" y="1371600"/>
            <a:ext cx="92075" cy="2787650"/>
          </a:xfrm>
          <a:prstGeom prst="rect">
            <a:avLst/>
          </a:prstGeom>
          <a:solidFill>
            <a:srgbClr val="3C90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2" descr="O:\Foundation\Division\Photos\Other - web, brand etc\New Branding Photos\GEN_Colombia_00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8386" y="457200"/>
            <a:ext cx="2844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4440bfd6-d622-427b-a0f4-de201d090c56" descr="B4A08246-B6FA-4A37-952C-0BFA307C7E0E@hsd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5121881"/>
            <a:ext cx="9156700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001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ight Triangle 11"/>
          <p:cNvSpPr>
            <a:spLocks noChangeArrowheads="1"/>
          </p:cNvSpPr>
          <p:nvPr/>
        </p:nvSpPr>
        <p:spPr bwMode="auto">
          <a:xfrm rot="10800000">
            <a:off x="6096002" y="5791200"/>
            <a:ext cx="309563" cy="228600"/>
          </a:xfrm>
          <a:prstGeom prst="rtTriangle">
            <a:avLst/>
          </a:prstGeom>
          <a:solidFill>
            <a:schemeClr val="bg1"/>
          </a:solidFill>
          <a:ln w="0">
            <a:noFill/>
            <a:round/>
            <a:headEnd/>
            <a:tailEnd/>
          </a:ln>
          <a:effectLst>
            <a:outerShdw blurRad="63500" algn="br" rotWithShape="0">
              <a:srgbClr val="000000">
                <a:alpha val="39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06680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smtClean="0">
                <a:solidFill>
                  <a:schemeClr val="bg1"/>
                </a:solidFill>
                <a:latin typeface="PMingLiU"/>
                <a:cs typeface="PMingLiU"/>
              </a:rPr>
              <a:t>甚麼是獅子探索？</a:t>
            </a:r>
            <a:endParaRPr lang="zh-TW" sz="3600" smtClean="0">
              <a:latin typeface="PMingLiU"/>
              <a:cs typeface="PMingLiU"/>
            </a:endParaRPr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552060" y="4343401"/>
            <a:ext cx="8287139" cy="91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625475" indent="-168275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914400" lvl="1" indent="-457200">
              <a:spcBef>
                <a:spcPct val="50000"/>
              </a:spcBef>
              <a:buFont typeface="Arial" charset="0"/>
              <a:buChar char="•"/>
            </a:pPr>
            <a:r>
              <a:rPr lang="en-US" sz="2800">
                <a:solidFill>
                  <a:prstClr val="black"/>
                </a:solidFill>
                <a:latin typeface="PMingLiU"/>
                <a:cs typeface="PMingLiU"/>
              </a:rPr>
              <a:t>可整合到現有課程或單獨講授的教室課程</a:t>
            </a:r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457200" y="1600200"/>
            <a:ext cx="342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9438" lvl="1" indent="-122238">
              <a:spcBef>
                <a:spcPct val="50000"/>
              </a:spcBef>
            </a:pPr>
            <a:endParaRPr lang="en-US" sz="2200">
              <a:solidFill>
                <a:srgbClr val="766A62"/>
              </a:solidFill>
              <a:latin typeface="Helvetica" pitchFamily="-105" charset="0"/>
            </a:endParaRPr>
          </a:p>
        </p:txBody>
      </p:sp>
      <p:sp>
        <p:nvSpPr>
          <p:cNvPr id="3079" name="Rectangle 10"/>
          <p:cNvSpPr>
            <a:spLocks noChangeArrowheads="1"/>
          </p:cNvSpPr>
          <p:nvPr/>
        </p:nvSpPr>
        <p:spPr bwMode="auto">
          <a:xfrm>
            <a:off x="533401" y="2030417"/>
            <a:ext cx="78486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914400" lvl="1" indent="-457200">
              <a:spcBef>
                <a:spcPct val="50000"/>
              </a:spcBef>
              <a:buFont typeface="Arial" charset="0"/>
              <a:buChar char="•"/>
            </a:pPr>
            <a:r>
              <a:rPr lang="en-US" sz="2800" smtClean="0">
                <a:solidFill>
                  <a:prstClr val="black"/>
                </a:solidFill>
                <a:latin typeface="PMingLiU"/>
                <a:cs typeface="PMingLiU"/>
              </a:rPr>
              <a:t>供學前班至 12 年級（5-19 歲）使用的社交與情緒學習 (SEL) 課程</a:t>
            </a:r>
            <a:endParaRPr lang="zh-TW">
              <a:solidFill>
                <a:prstClr val="black"/>
              </a:solidFill>
              <a:latin typeface="PMingLiU"/>
            </a:endParaRPr>
          </a:p>
          <a:p>
            <a:pPr marL="914400" lvl="1" indent="-457200">
              <a:spcBef>
                <a:spcPct val="50000"/>
              </a:spcBef>
              <a:buFont typeface="Arial" charset="0"/>
              <a:buChar char="•"/>
            </a:pPr>
            <a:endParaRPr lang="zh-TW">
              <a:solidFill>
                <a:prstClr val="black"/>
              </a:solidFill>
              <a:latin typeface="PMingLiU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3124204"/>
            <a:ext cx="77017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spcBef>
                <a:spcPct val="50000"/>
              </a:spcBef>
              <a:buFont typeface="Arial" charset="0"/>
              <a:buChar char="•"/>
            </a:pPr>
            <a:r>
              <a:rPr lang="en-US" sz="2800">
                <a:solidFill>
                  <a:prstClr val="black"/>
                </a:solidFill>
                <a:latin typeface="PMingLiU"/>
                <a:cs typeface="PMingLiU"/>
              </a:rPr>
              <a:t>社交與情緒技能可像學習技能一樣講授和學習</a:t>
            </a:r>
          </a:p>
        </p:txBody>
      </p:sp>
    </p:spTree>
    <p:extLst>
      <p:ext uri="{BB962C8B-B14F-4D97-AF65-F5344CB8AC3E}">
        <p14:creationId xmlns:p14="http://schemas.microsoft.com/office/powerpoint/2010/main" val="6067155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ight Triangle 11"/>
          <p:cNvSpPr>
            <a:spLocks noChangeArrowheads="1"/>
          </p:cNvSpPr>
          <p:nvPr/>
        </p:nvSpPr>
        <p:spPr bwMode="auto">
          <a:xfrm rot="10800000">
            <a:off x="6096002" y="5791200"/>
            <a:ext cx="309563" cy="228600"/>
          </a:xfrm>
          <a:prstGeom prst="rtTriangle">
            <a:avLst/>
          </a:prstGeom>
          <a:solidFill>
            <a:schemeClr val="bg1"/>
          </a:solidFill>
          <a:ln w="0">
            <a:noFill/>
            <a:round/>
            <a:headEnd/>
            <a:tailEnd/>
          </a:ln>
          <a:effectLst>
            <a:outerShdw blurRad="63500" algn="br" rotWithShape="0">
              <a:srgbClr val="000000">
                <a:alpha val="39998"/>
              </a:srgb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alibri"/>
              <a:ea typeface="ＭＳ Ｐゴシック" charset="0"/>
            </a:endParaRPr>
          </a:p>
        </p:txBody>
      </p:sp>
      <p:sp>
        <p:nvSpPr>
          <p:cNvPr id="11268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smtClean="0">
                <a:solidFill>
                  <a:schemeClr val="bg1"/>
                </a:solidFill>
                <a:latin typeface="PMingLiU"/>
                <a:cs typeface="PMingLiU"/>
              </a:rPr>
              <a:t>獅子探索講授生活技能</a:t>
            </a: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457200" y="1600200"/>
            <a:ext cx="342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9438" lvl="1" indent="-122238" eaLnBrk="1" fontAlgn="auto" hangingPunct="1">
              <a:spcBef>
                <a:spcPct val="50000"/>
              </a:spcBef>
              <a:spcAft>
                <a:spcPts val="0"/>
              </a:spcAft>
            </a:pPr>
            <a:endParaRPr lang="en-US" sz="2200">
              <a:solidFill>
                <a:srgbClr val="766A62"/>
              </a:solidFill>
              <a:latin typeface="Helvetica" pitchFamily="-105" charset="0"/>
            </a:endParaRP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957263"/>
              </p:ext>
            </p:extLst>
          </p:nvPr>
        </p:nvGraphicFramePr>
        <p:xfrm>
          <a:off x="228600" y="1447800"/>
          <a:ext cx="8686800" cy="5246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604341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latin typeface="PMingLiU"/>
                <a:cs typeface="PMingLiU"/>
              </a:rPr>
              <a:t>為什麼要支援獅子探索</a:t>
            </a:r>
            <a:endParaRPr lang="zh-T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3048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5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5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5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5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5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5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5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5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sz="3600" smtClean="0">
                <a:solidFill>
                  <a:prstClr val="white"/>
                </a:solidFill>
                <a:latin typeface="PMingLiU"/>
                <a:cs typeface="PMingLiU"/>
              </a:rPr>
              <a:t>為什麼要支援獅子探索？</a:t>
            </a:r>
            <a:endParaRPr lang="zh-TW" sz="3600" smtClean="0">
              <a:solidFill>
                <a:prstClr val="black"/>
              </a:solidFill>
              <a:latin typeface="PMingLiU"/>
              <a:cs typeface="PMingLiU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8709" y="5715652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prstClr val="black"/>
                </a:solidFill>
                <a:latin typeface="PMingLiU"/>
                <a:cs typeface="PMingLiU"/>
              </a:rPr>
              <a:t>「要想做好一件事，就需要練習。SEL 讓學生進行需要的練習，</a:t>
            </a:r>
            <a:r>
              <a:rPr lang="en-US" sz="2000" b="1" i="1" smtClean="0">
                <a:solidFill>
                  <a:prstClr val="black"/>
                </a:solidFill>
                <a:latin typeface="PMingLiU"/>
                <a:cs typeface="PMingLiU"/>
              </a:rPr>
              <a:t>幫助他們</a:t>
            </a:r>
            <a:br>
              <a:rPr lang="en-US" sz="2000" b="1" i="1" smtClean="0">
                <a:solidFill>
                  <a:prstClr val="black"/>
                </a:solidFill>
                <a:latin typeface="PMingLiU"/>
                <a:cs typeface="PMingLiU"/>
              </a:rPr>
            </a:br>
            <a:r>
              <a:rPr lang="en-US" sz="2000" b="1" i="1" smtClean="0">
                <a:solidFill>
                  <a:prstClr val="black"/>
                </a:solidFill>
                <a:latin typeface="PMingLiU"/>
                <a:cs typeface="PMingLiU"/>
              </a:rPr>
              <a:t>成為更好的人</a:t>
            </a:r>
            <a:r>
              <a:rPr lang="en-US" sz="2000" b="1" i="1">
                <a:solidFill>
                  <a:prstClr val="black"/>
                </a:solidFill>
                <a:latin typeface="PMingLiU"/>
                <a:cs typeface="PMingLiU"/>
              </a:rPr>
              <a:t>。」</a:t>
            </a:r>
            <a:endParaRPr lang="zh-TW" sz="2000" b="1" i="1">
              <a:solidFill>
                <a:prstClr val="black"/>
              </a:solidFill>
              <a:latin typeface="PMingLiU"/>
              <a:cs typeface="PMingLiU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1" y="1879527"/>
            <a:ext cx="25146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prstClr val="black"/>
                </a:solidFill>
                <a:latin typeface="PMingLiU"/>
                <a:cs typeface="PMingLiU"/>
              </a:rPr>
              <a:t>對青少年有益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0764" y="2970514"/>
            <a:ext cx="28194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prstClr val="black"/>
                </a:solidFill>
                <a:latin typeface="PMingLiU"/>
                <a:cs typeface="PMingLiU"/>
              </a:rPr>
              <a:t>對教育工作者有益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3836" y="2998223"/>
            <a:ext cx="25146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prstClr val="black"/>
                </a:solidFill>
                <a:latin typeface="PMingLiU"/>
                <a:cs typeface="PMingLiU"/>
              </a:rPr>
              <a:t>對父母有益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14701" y="3962405"/>
            <a:ext cx="228599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prstClr val="black"/>
                </a:solidFill>
                <a:latin typeface="PMingLiU"/>
                <a:cs typeface="PMingLiU"/>
              </a:rPr>
              <a:t>對社區有益</a:t>
            </a:r>
          </a:p>
        </p:txBody>
      </p:sp>
    </p:spTree>
    <p:extLst>
      <p:ext uri="{BB962C8B-B14F-4D97-AF65-F5344CB8AC3E}">
        <p14:creationId xmlns:p14="http://schemas.microsoft.com/office/powerpoint/2010/main" val="24666464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096962"/>
          </a:xfrm>
        </p:spPr>
        <p:txBody>
          <a:bodyPr/>
          <a:lstStyle/>
          <a:p>
            <a:pPr algn="l"/>
            <a:r>
              <a:rPr lang="en-US" sz="3600" smtClean="0">
                <a:solidFill>
                  <a:schemeClr val="bg1"/>
                </a:solidFill>
                <a:latin typeface="PMingLiU"/>
                <a:cs typeface="PMingLiU"/>
              </a:rPr>
              <a:t>對獅子會有益</a:t>
            </a:r>
          </a:p>
        </p:txBody>
      </p:sp>
      <p:sp>
        <p:nvSpPr>
          <p:cNvPr id="16388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953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mtClean="0"/>
          </a:p>
        </p:txBody>
      </p:sp>
      <p:sp>
        <p:nvSpPr>
          <p:cNvPr id="2" name="TextBox 1"/>
          <p:cNvSpPr txBox="1"/>
          <p:nvPr/>
        </p:nvSpPr>
        <p:spPr>
          <a:xfrm>
            <a:off x="685800" y="5334002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smtClean="0">
                <a:solidFill>
                  <a:prstClr val="black"/>
                </a:solidFill>
                <a:latin typeface="PMingLiU"/>
                <a:cs typeface="PMingLiU"/>
              </a:rPr>
              <a:t>「在社區的獅子會分會與獅子探索要求孩子做的事情之間有直接關係。</a:t>
            </a:r>
            <a:br>
              <a:rPr lang="en-US" sz="1800" b="1" i="1" smtClean="0">
                <a:solidFill>
                  <a:prstClr val="black"/>
                </a:solidFill>
                <a:latin typeface="PMingLiU"/>
                <a:cs typeface="PMingLiU"/>
              </a:rPr>
            </a:br>
            <a:r>
              <a:rPr lang="en-US" sz="1800" b="1" i="1" smtClean="0">
                <a:solidFill>
                  <a:prstClr val="black"/>
                </a:solidFill>
                <a:latin typeface="PMingLiU"/>
                <a:cs typeface="PMingLiU"/>
              </a:rPr>
              <a:t>這關係到獅子探索提供服務的原因、方法及其領導能力。」</a:t>
            </a:r>
            <a:endParaRPr lang="zh-TW" sz="1800" b="1" i="1">
              <a:solidFill>
                <a:prstClr val="black"/>
              </a:solidFill>
              <a:latin typeface="PMingLiU"/>
              <a:cs typeface="PMingLiU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563596"/>
            <a:ext cx="7772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mtClean="0">
                <a:solidFill>
                  <a:prstClr val="black"/>
                </a:solidFill>
                <a:latin typeface="PMingLiU"/>
                <a:cs typeface="PMingLiU"/>
              </a:rPr>
              <a:t>獅子探索由獅子會完全擁有和管理。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PMingLiU"/>
                <a:cs typeface="PMingLiU"/>
              </a:rPr>
              <a:t>要想讓學校採納該活動並籌集資金，</a:t>
            </a:r>
            <a: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  <a:t>當地獅友的</a:t>
            </a:r>
            <a:b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</a:br>
            <a:r>
              <a:rPr lang="en-US" smtClean="0">
                <a:solidFill>
                  <a:srgbClr val="000000"/>
                </a:solidFill>
                <a:latin typeface="PMingLiU"/>
                <a:cs typeface="PMingLiU"/>
              </a:rPr>
              <a:t>參與是關鍵</a:t>
            </a:r>
            <a:endParaRPr lang="en-US">
              <a:solidFill>
                <a:srgbClr val="000000"/>
              </a:solidFill>
              <a:latin typeface="PMingLiU"/>
              <a:cs typeface="PMingLiU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mtClean="0">
                <a:solidFill>
                  <a:prstClr val="black"/>
                </a:solidFill>
                <a:latin typeface="PMingLiU"/>
                <a:cs typeface="PMingLiU"/>
              </a:rPr>
              <a:t>教育下一代服務的價值和獅子會的目標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mtClean="0">
                <a:solidFill>
                  <a:prstClr val="black"/>
                </a:solidFill>
                <a:latin typeface="PMingLiU"/>
                <a:cs typeface="PMingLiU"/>
              </a:rPr>
              <a:t>增加獅子會的知名度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mtClean="0">
                <a:solidFill>
                  <a:prstClr val="black"/>
                </a:solidFill>
                <a:latin typeface="PMingLiU"/>
                <a:cs typeface="PMingLiU"/>
              </a:rPr>
              <a:t>對個人、分會及區的表彰</a:t>
            </a:r>
            <a:endParaRPr lang="zh-TW">
              <a:solidFill>
                <a:prstClr val="black"/>
              </a:solidFill>
              <a:latin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36422906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19" name="Right Triangle 11"/>
          <p:cNvSpPr>
            <a:spLocks noChangeArrowheads="1"/>
          </p:cNvSpPr>
          <p:nvPr/>
        </p:nvSpPr>
        <p:spPr bwMode="auto">
          <a:xfrm rot="10800000">
            <a:off x="6096002" y="5791200"/>
            <a:ext cx="309563" cy="22860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algn="br" rotWithShape="0">
              <a:srgbClr val="80808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2820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066800"/>
          </a:xfrm>
        </p:spPr>
        <p:txBody>
          <a:bodyPr/>
          <a:lstStyle/>
          <a:p>
            <a:pPr algn="l"/>
            <a:r>
              <a:rPr lang="en-US" sz="3200" smtClean="0">
                <a:solidFill>
                  <a:schemeClr val="bg1"/>
                </a:solidFill>
                <a:latin typeface="PMingLiU"/>
                <a:cs typeface="PMingLiU"/>
              </a:rPr>
              <a:t>如何實施獅子探索？</a:t>
            </a:r>
          </a:p>
        </p:txBody>
      </p:sp>
      <p:sp>
        <p:nvSpPr>
          <p:cNvPr id="162821" name="Text Box 9"/>
          <p:cNvSpPr txBox="1">
            <a:spLocks noChangeArrowheads="1"/>
          </p:cNvSpPr>
          <p:nvPr/>
        </p:nvSpPr>
        <p:spPr bwMode="auto">
          <a:xfrm>
            <a:off x="457200" y="1677988"/>
            <a:ext cx="5334000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625475" indent="-168275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sz="100">
              <a:solidFill>
                <a:srgbClr val="FDB824"/>
              </a:solidFill>
              <a:latin typeface="Helvetica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endParaRPr lang="en-US">
              <a:solidFill>
                <a:srgbClr val="766A62"/>
              </a:solidFill>
              <a:latin typeface="Helvetica" charset="0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endParaRPr lang="en-US">
              <a:solidFill>
                <a:srgbClr val="766A62"/>
              </a:solidFill>
              <a:latin typeface="Helvetica" charset="0"/>
            </a:endParaRPr>
          </a:p>
          <a:p>
            <a:pPr lvl="1">
              <a:spcBef>
                <a:spcPct val="50000"/>
              </a:spcBef>
            </a:pPr>
            <a:endParaRPr lang="en-US" sz="2200">
              <a:solidFill>
                <a:srgbClr val="766A62"/>
              </a:solidFill>
              <a:latin typeface="Helvetica" charset="0"/>
            </a:endParaRPr>
          </a:p>
        </p:txBody>
      </p:sp>
      <p:sp>
        <p:nvSpPr>
          <p:cNvPr id="162822" name="Rectangle 7"/>
          <p:cNvSpPr>
            <a:spLocks noChangeArrowheads="1"/>
          </p:cNvSpPr>
          <p:nvPr/>
        </p:nvSpPr>
        <p:spPr bwMode="auto">
          <a:xfrm>
            <a:off x="457200" y="1600200"/>
            <a:ext cx="342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9438" lvl="1" indent="-122238">
              <a:spcBef>
                <a:spcPct val="50000"/>
              </a:spcBef>
            </a:pPr>
            <a:endParaRPr lang="en-US" sz="2200">
              <a:solidFill>
                <a:srgbClr val="766A62"/>
              </a:solidFill>
              <a:latin typeface="Helvetica" charset="0"/>
            </a:endParaRPr>
          </a:p>
        </p:txBody>
      </p:sp>
      <p:sp>
        <p:nvSpPr>
          <p:cNvPr id="162823" name="TextBox 1"/>
          <p:cNvSpPr txBox="1">
            <a:spLocks noChangeArrowheads="1"/>
          </p:cNvSpPr>
          <p:nvPr/>
        </p:nvSpPr>
        <p:spPr bwMode="auto">
          <a:xfrm>
            <a:off x="168276" y="1814513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 sz="2000">
              <a:solidFill>
                <a:prstClr val="black"/>
              </a:solidFill>
              <a:latin typeface="Helvetica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2150" y="2433638"/>
            <a:ext cx="3170238" cy="1301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16563" y="2433638"/>
            <a:ext cx="3170237" cy="1301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chemeClr val="tx1"/>
                </a:solidFill>
                <a:latin typeface="PMingLiU"/>
                <a:cs typeface="PMingLiU"/>
              </a:rPr>
              <a:t>工作人員收到材料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5963" y="5029204"/>
            <a:ext cx="3170237" cy="13001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chemeClr val="tx1"/>
                </a:solidFill>
                <a:latin typeface="PMingLiU"/>
                <a:cs typeface="PMingLiU"/>
              </a:rPr>
              <a:t>監控和追踪進展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1000" y="5029204"/>
            <a:ext cx="3170238" cy="13001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mtClean="0">
                <a:solidFill>
                  <a:schemeClr val="tx1"/>
                </a:solidFill>
                <a:latin typeface="PMingLiU"/>
                <a:cs typeface="PMingLiU"/>
              </a:rPr>
              <a:t>在學校和社區組織</a:t>
            </a:r>
            <a:br>
              <a:rPr lang="en-US" smtClean="0">
                <a:solidFill>
                  <a:schemeClr val="tx1"/>
                </a:solidFill>
                <a:latin typeface="PMingLiU"/>
                <a:cs typeface="PMingLiU"/>
              </a:rPr>
            </a:br>
            <a:r>
              <a:rPr lang="en-US" smtClean="0">
                <a:solidFill>
                  <a:schemeClr val="tx1"/>
                </a:solidFill>
                <a:latin typeface="PMingLiU"/>
                <a:cs typeface="PMingLiU"/>
              </a:rPr>
              <a:t>實施該活動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162828" name="TextBox 13"/>
          <p:cNvSpPr txBox="1">
            <a:spLocks noChangeArrowheads="1"/>
          </p:cNvSpPr>
          <p:nvPr/>
        </p:nvSpPr>
        <p:spPr bwMode="auto">
          <a:xfrm>
            <a:off x="792164" y="2878286"/>
            <a:ext cx="29479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>
                <a:latin typeface="PMingLiU"/>
                <a:cs typeface="PMingLiU"/>
              </a:rPr>
              <a:t>訓練老師和工作人員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33401" y="1531938"/>
            <a:ext cx="815340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9438" lvl="1" indent="-122238" algn="ctr">
              <a:spcBef>
                <a:spcPct val="50000"/>
              </a:spcBef>
              <a:defRPr/>
            </a:pPr>
            <a:r>
              <a:rPr lang="en-US" sz="3600">
                <a:solidFill>
                  <a:prstClr val="black"/>
                </a:solidFill>
                <a:latin typeface="PMingLiU"/>
                <a:cs typeface="PMingLiU"/>
              </a:rPr>
              <a:t>實施週期：</a:t>
            </a:r>
          </a:p>
          <a:p>
            <a:pPr marL="579438" lvl="1" indent="-122238" algn="ctr">
              <a:spcBef>
                <a:spcPct val="50000"/>
              </a:spcBef>
              <a:defRPr/>
            </a:pPr>
            <a:endParaRPr lang="zh-TW" sz="3200" kern="0">
              <a:solidFill>
                <a:prstClr val="black"/>
              </a:solidFill>
              <a:latin typeface="PMingLiU"/>
            </a:endParaRPr>
          </a:p>
          <a:p>
            <a:pPr marL="1143000" lvl="2" indent="-571500" algn="ctr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zh-TW" sz="3200" kern="0">
              <a:solidFill>
                <a:prstClr val="black"/>
              </a:solidFill>
              <a:latin typeface="PMingLiU"/>
            </a:endParaRPr>
          </a:p>
          <a:p>
            <a:pPr marL="228600" indent="-571500" algn="ctr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zh-TW" sz="3200" kern="0">
              <a:solidFill>
                <a:prstClr val="black"/>
              </a:solidFill>
              <a:latin typeface="PMingLiU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114800" y="2947988"/>
            <a:ext cx="1219200" cy="322262"/>
          </a:xfrm>
          <a:prstGeom prst="rightArrow">
            <a:avLst/>
          </a:prstGeom>
          <a:gradFill>
            <a:gsLst>
              <a:gs pos="82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6927850" y="3962400"/>
            <a:ext cx="273050" cy="812800"/>
          </a:xfrm>
          <a:prstGeom prst="downArrow">
            <a:avLst/>
          </a:prstGeom>
          <a:gradFill>
            <a:gsLst>
              <a:gs pos="82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Left Arrow 17"/>
          <p:cNvSpPr/>
          <p:nvPr/>
        </p:nvSpPr>
        <p:spPr>
          <a:xfrm>
            <a:off x="4216400" y="5526088"/>
            <a:ext cx="1016000" cy="379412"/>
          </a:xfrm>
          <a:prstGeom prst="leftArrow">
            <a:avLst/>
          </a:prstGeom>
          <a:gradFill>
            <a:gsLst>
              <a:gs pos="82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Up Arrow 18"/>
          <p:cNvSpPr/>
          <p:nvPr/>
        </p:nvSpPr>
        <p:spPr>
          <a:xfrm>
            <a:off x="2093914" y="3876679"/>
            <a:ext cx="344487" cy="898525"/>
          </a:xfrm>
          <a:prstGeom prst="upArrow">
            <a:avLst/>
          </a:prstGeom>
          <a:gradFill>
            <a:gsLst>
              <a:gs pos="82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5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mv="urn:schemas-microsoft-com:mac:vml"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>
            <a:gsLst>
              <a:gs pos="90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3" name="Right Triangle 11"/>
          <p:cNvSpPr>
            <a:spLocks noChangeArrowheads="1"/>
          </p:cNvSpPr>
          <p:nvPr/>
        </p:nvSpPr>
        <p:spPr bwMode="auto">
          <a:xfrm rot="10800000">
            <a:off x="6096002" y="5791200"/>
            <a:ext cx="309563" cy="22860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algn="br" rotWithShape="0">
              <a:srgbClr val="80808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844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066800"/>
          </a:xfrm>
        </p:spPr>
        <p:txBody>
          <a:bodyPr/>
          <a:lstStyle/>
          <a:p>
            <a:pPr algn="l"/>
            <a:r>
              <a:rPr lang="en-US" sz="3200" smtClean="0">
                <a:solidFill>
                  <a:schemeClr val="bg1"/>
                </a:solidFill>
                <a:latin typeface="PMingLiU"/>
                <a:cs typeface="PMingLiU"/>
              </a:rPr>
              <a:t>獅子會發揮什麼作用？</a:t>
            </a:r>
          </a:p>
        </p:txBody>
      </p:sp>
      <p:sp>
        <p:nvSpPr>
          <p:cNvPr id="163845" name="Rectangle 7"/>
          <p:cNvSpPr>
            <a:spLocks noChangeArrowheads="1"/>
          </p:cNvSpPr>
          <p:nvPr/>
        </p:nvSpPr>
        <p:spPr bwMode="auto">
          <a:xfrm>
            <a:off x="457200" y="1600200"/>
            <a:ext cx="342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9438" lvl="1" indent="-122238">
              <a:spcBef>
                <a:spcPct val="50000"/>
              </a:spcBef>
            </a:pPr>
            <a:endParaRPr lang="en-US" sz="2200">
              <a:solidFill>
                <a:srgbClr val="766A62"/>
              </a:solidFill>
              <a:latin typeface="Helvetica" charset="0"/>
            </a:endParaRPr>
          </a:p>
        </p:txBody>
      </p:sp>
      <p:sp>
        <p:nvSpPr>
          <p:cNvPr id="163846" name="TextBox 1"/>
          <p:cNvSpPr txBox="1">
            <a:spLocks noChangeArrowheads="1"/>
          </p:cNvSpPr>
          <p:nvPr/>
        </p:nvSpPr>
        <p:spPr bwMode="auto">
          <a:xfrm>
            <a:off x="168276" y="1814513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 sz="2000">
              <a:solidFill>
                <a:prstClr val="black"/>
              </a:solidFill>
              <a:latin typeface="Helvetica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2150" y="2433638"/>
            <a:ext cx="3170238" cy="1301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16563" y="2433638"/>
            <a:ext cx="3170237" cy="1301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chemeClr val="tx1"/>
                </a:solidFill>
                <a:latin typeface="PMingLiU"/>
                <a:cs typeface="PMingLiU"/>
              </a:rPr>
              <a:t>工作人員收到材料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5963" y="5029204"/>
            <a:ext cx="3170237" cy="13001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chemeClr val="tx1"/>
                </a:solidFill>
                <a:latin typeface="PMingLiU"/>
                <a:cs typeface="PMingLiU"/>
              </a:rPr>
              <a:t>監控和追踪進展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1000" y="5029204"/>
            <a:ext cx="3170238" cy="13001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mtClean="0">
                <a:solidFill>
                  <a:schemeClr val="tx1"/>
                </a:solidFill>
                <a:latin typeface="PMingLiU"/>
                <a:cs typeface="PMingLiU"/>
              </a:rPr>
              <a:t>在學校和社區組織</a:t>
            </a:r>
            <a:br>
              <a:rPr lang="en-US" smtClean="0">
                <a:solidFill>
                  <a:schemeClr val="tx1"/>
                </a:solidFill>
                <a:latin typeface="PMingLiU"/>
                <a:cs typeface="PMingLiU"/>
              </a:rPr>
            </a:br>
            <a:r>
              <a:rPr lang="en-US" smtClean="0">
                <a:solidFill>
                  <a:schemeClr val="tx1"/>
                </a:solidFill>
                <a:latin typeface="PMingLiU"/>
                <a:cs typeface="PMingLiU"/>
              </a:rPr>
              <a:t>實施該活動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163851" name="TextBox 13"/>
          <p:cNvSpPr txBox="1">
            <a:spLocks noChangeArrowheads="1"/>
          </p:cNvSpPr>
          <p:nvPr/>
        </p:nvSpPr>
        <p:spPr bwMode="auto">
          <a:xfrm>
            <a:off x="830261" y="2853680"/>
            <a:ext cx="29416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>
                <a:latin typeface="PMingLiU"/>
                <a:cs typeface="PMingLiU"/>
              </a:rPr>
              <a:t>訓練老師和工作人員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114800" y="2947988"/>
            <a:ext cx="1219200" cy="322262"/>
          </a:xfrm>
          <a:prstGeom prst="rightArrow">
            <a:avLst/>
          </a:prstGeom>
          <a:gradFill>
            <a:gsLst>
              <a:gs pos="90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6927850" y="3962400"/>
            <a:ext cx="273050" cy="812800"/>
          </a:xfrm>
          <a:prstGeom prst="downArrow">
            <a:avLst/>
          </a:prstGeom>
          <a:gradFill>
            <a:gsLst>
              <a:gs pos="90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Left Arrow 17"/>
          <p:cNvSpPr/>
          <p:nvPr/>
        </p:nvSpPr>
        <p:spPr>
          <a:xfrm>
            <a:off x="4216400" y="5526088"/>
            <a:ext cx="1016000" cy="379412"/>
          </a:xfrm>
          <a:prstGeom prst="leftArrow">
            <a:avLst/>
          </a:prstGeom>
          <a:gradFill>
            <a:gsLst>
              <a:gs pos="90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Up Arrow 18"/>
          <p:cNvSpPr/>
          <p:nvPr/>
        </p:nvSpPr>
        <p:spPr>
          <a:xfrm>
            <a:off x="2093914" y="3876679"/>
            <a:ext cx="344487" cy="898525"/>
          </a:xfrm>
          <a:prstGeom prst="upArrow">
            <a:avLst/>
          </a:prstGeom>
          <a:gradFill>
            <a:gsLst>
              <a:gs pos="90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63856" name="Picture 2" descr="http://www.lionsclubs.org/common/images/logos/lionlogo_2c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3986213"/>
            <a:ext cx="9017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Arrow Connector 21"/>
          <p:cNvCxnSpPr/>
          <p:nvPr/>
        </p:nvCxnSpPr>
        <p:spPr>
          <a:xfrm flipV="1">
            <a:off x="5334000" y="3876679"/>
            <a:ext cx="915988" cy="4492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334000" y="4572000"/>
            <a:ext cx="915988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3200402" y="4572000"/>
            <a:ext cx="9144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3200402" y="3876679"/>
            <a:ext cx="914400" cy="4492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0385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ight Triangle 11"/>
          <p:cNvSpPr>
            <a:spLocks noChangeArrowheads="1"/>
          </p:cNvSpPr>
          <p:nvPr/>
        </p:nvSpPr>
        <p:spPr bwMode="auto">
          <a:xfrm rot="10800000">
            <a:off x="6096002" y="5791200"/>
            <a:ext cx="309563" cy="228600"/>
          </a:xfrm>
          <a:prstGeom prst="rtTriangle">
            <a:avLst/>
          </a:prstGeom>
          <a:solidFill>
            <a:schemeClr val="bg1"/>
          </a:solidFill>
          <a:ln w="0">
            <a:noFill/>
            <a:round/>
            <a:headEnd/>
            <a:tailEnd/>
          </a:ln>
          <a:effectLst>
            <a:outerShdw blurRad="63500" algn="br" rotWithShape="0">
              <a:srgbClr val="000000">
                <a:alpha val="39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7892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0668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3600" smtClean="0">
                <a:solidFill>
                  <a:schemeClr val="bg1"/>
                </a:solidFill>
                <a:latin typeface="PMingLiU"/>
                <a:cs typeface="PMingLiU"/>
              </a:rPr>
              <a:t>LCIF 支援獅友</a:t>
            </a:r>
            <a:endParaRPr lang="zh-TW" sz="3600" smtClean="0">
              <a:latin typeface="PMingLiU"/>
              <a:cs typeface="PMingLiU"/>
            </a:endParaRPr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457200" y="1600200"/>
            <a:ext cx="342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9438" lvl="1" indent="-122238">
              <a:spcBef>
                <a:spcPct val="50000"/>
              </a:spcBef>
            </a:pPr>
            <a:endParaRPr lang="en-US" sz="2200" smtClean="0">
              <a:solidFill>
                <a:srgbClr val="766A62"/>
              </a:solidFill>
              <a:latin typeface="Helvetica" pitchFamily="-105" charset="0"/>
              <a:ea typeface="ＭＳ Ｐゴシック"/>
            </a:endParaRPr>
          </a:p>
        </p:txBody>
      </p:sp>
      <p:pic>
        <p:nvPicPr>
          <p:cNvPr id="3076" name="Picture 4" descr="O:\Foundation\Division\Photos\Youth - Lions Quest\Kansas high school Lions Quest Sept 2013\teac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469" y="2030413"/>
            <a:ext cx="2245882" cy="1947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ircular Arrow 5"/>
          <p:cNvSpPr/>
          <p:nvPr/>
        </p:nvSpPr>
        <p:spPr bwMode="auto">
          <a:xfrm rot="20133751">
            <a:off x="731253" y="1998358"/>
            <a:ext cx="3341236" cy="3138387"/>
          </a:xfrm>
          <a:prstGeom prst="circularArrow">
            <a:avLst>
              <a:gd name="adj1" fmla="val 8296"/>
              <a:gd name="adj2" fmla="val 909508"/>
              <a:gd name="adj3" fmla="val 20422831"/>
              <a:gd name="adj4" fmla="val 11072103"/>
              <a:gd name="adj5" fmla="val 8520"/>
            </a:avLst>
          </a:prstGeom>
          <a:solidFill>
            <a:srgbClr val="3C90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63" t="15120" r="20471" b="7261"/>
          <a:stretch/>
        </p:blipFill>
        <p:spPr bwMode="auto">
          <a:xfrm>
            <a:off x="386035" y="3919851"/>
            <a:ext cx="2553097" cy="1871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ircular Arrow 14"/>
          <p:cNvSpPr/>
          <p:nvPr/>
        </p:nvSpPr>
        <p:spPr bwMode="auto">
          <a:xfrm rot="21060593" flipV="1">
            <a:off x="4364309" y="3158744"/>
            <a:ext cx="3192155" cy="3014687"/>
          </a:xfrm>
          <a:prstGeom prst="circularArrow">
            <a:avLst>
              <a:gd name="adj1" fmla="val 8296"/>
              <a:gd name="adj2" fmla="val 909508"/>
              <a:gd name="adj3" fmla="val 20422831"/>
              <a:gd name="adj4" fmla="val 11072103"/>
              <a:gd name="adj5" fmla="val 8520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3074" name="Picture 2" descr="O:\Foundation\Division\Lions Quest\LQ PHOTOS\Rockford Workshop\IMG_018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006545"/>
            <a:ext cx="2590800" cy="19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62000" y="5686316"/>
            <a:ext cx="28194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smtClean="0">
                <a:solidFill>
                  <a:srgbClr val="000000"/>
                </a:solidFill>
                <a:latin typeface="PMingLiU"/>
                <a:cs typeface="PMingLiU"/>
              </a:rPr>
              <a:t>1,000 美元的宣傳撥款</a:t>
            </a:r>
            <a:endParaRPr lang="zh-TW" sz="180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33800" y="4744138"/>
            <a:ext cx="236219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smtClean="0">
                <a:solidFill>
                  <a:srgbClr val="000000"/>
                </a:solidFill>
                <a:latin typeface="PMingLiU"/>
                <a:cs typeface="PMingLiU"/>
              </a:rPr>
              <a:t>10,000 美元的社區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smtClean="0">
                <a:solidFill>
                  <a:srgbClr val="000000"/>
                </a:solidFill>
                <a:latin typeface="PMingLiU"/>
                <a:cs typeface="PMingLiU"/>
              </a:rPr>
              <a:t>合作夥伴撥款</a:t>
            </a:r>
            <a:endParaRPr lang="zh-TW" sz="180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12007" y="3772586"/>
            <a:ext cx="212078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smtClean="0">
                <a:solidFill>
                  <a:srgbClr val="000000"/>
                </a:solidFill>
                <a:latin typeface="PMingLiU"/>
                <a:cs typeface="PMingLiU"/>
              </a:rPr>
              <a:t>25,000 美元 - 100,000 美元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smtClean="0">
                <a:solidFill>
                  <a:srgbClr val="000000"/>
                </a:solidFill>
                <a:latin typeface="PMingLiU"/>
                <a:cs typeface="PMingLiU"/>
              </a:rPr>
              <a:t>四核心撥款</a:t>
            </a:r>
            <a:endParaRPr lang="zh-TW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17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3600" smtClean="0">
                <a:solidFill>
                  <a:schemeClr val="bg1"/>
                </a:solidFill>
                <a:latin typeface="PMingLiU"/>
                <a:cs typeface="PMingLiU"/>
              </a:rPr>
              <a:t>結果</a:t>
            </a: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457200" y="1600200"/>
            <a:ext cx="342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9438" lvl="1" indent="-122238">
              <a:spcBef>
                <a:spcPct val="50000"/>
              </a:spcBef>
            </a:pPr>
            <a:endParaRPr lang="en-US" sz="2200">
              <a:solidFill>
                <a:srgbClr val="766A62"/>
              </a:solidFill>
              <a:latin typeface="Helvetica" pitchFamily="-105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1" y="3760798"/>
            <a:ext cx="2649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4F81BD"/>
                </a:solidFill>
                <a:latin typeface="PMingLiU"/>
                <a:cs typeface="PMingLiU"/>
              </a:rPr>
              <a:t>老師有更多的</a:t>
            </a:r>
            <a:br>
              <a:rPr lang="en-US" smtClean="0">
                <a:solidFill>
                  <a:srgbClr val="4F81BD"/>
                </a:solidFill>
                <a:latin typeface="PMingLiU"/>
                <a:cs typeface="PMingLiU"/>
              </a:rPr>
            </a:br>
            <a:r>
              <a:rPr lang="en-US" smtClean="0">
                <a:solidFill>
                  <a:srgbClr val="4F81BD"/>
                </a:solidFill>
                <a:latin typeface="PMingLiU"/>
                <a:cs typeface="PMingLiU"/>
              </a:rPr>
              <a:t>時間講授</a:t>
            </a:r>
            <a:endParaRPr lang="zh-TW">
              <a:solidFill>
                <a:srgbClr val="4F81BD"/>
              </a:solidFill>
              <a:latin typeface="PMingLiU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5000" y="16764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減少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不良行為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霸凌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校內停止上課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參加校外活動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學生壓力程度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 bwMode="auto">
          <a:xfrm>
            <a:off x="1143000" y="1600200"/>
            <a:ext cx="762000" cy="2362200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460283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增加</a:t>
            </a:r>
            <a:endParaRPr lang="en-US" dirty="0"/>
          </a:p>
          <a:p>
            <a:r>
              <a:rPr lang="en-US" dirty="0"/>
              <a:t> - </a:t>
            </a:r>
            <a:r>
              <a:rPr lang="en-US" dirty="0" err="1"/>
              <a:t>做功課的時間</a:t>
            </a:r>
            <a:endParaRPr lang="en-US" dirty="0"/>
          </a:p>
          <a:p>
            <a:r>
              <a:rPr lang="en-US" dirty="0"/>
              <a:t> - </a:t>
            </a:r>
            <a:r>
              <a:rPr lang="en-US" dirty="0" err="1"/>
              <a:t>良好的學校氛圍</a:t>
            </a:r>
            <a:endParaRPr lang="en-US" dirty="0"/>
          </a:p>
          <a:p>
            <a:r>
              <a:rPr lang="en-US" dirty="0"/>
              <a:t> - </a:t>
            </a:r>
            <a:r>
              <a:rPr lang="en-US" dirty="0" err="1"/>
              <a:t>學習表現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 bwMode="auto">
          <a:xfrm rot="10800000">
            <a:off x="1981200" y="4114800"/>
            <a:ext cx="762000" cy="2514600"/>
          </a:xfrm>
          <a:prstGeom prst="downArrow">
            <a:avLst>
              <a:gd name="adj1" fmla="val 47222"/>
              <a:gd name="adj2" fmla="val 50000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64638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9" descr="Page_Mosaic_Bl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1187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1096962"/>
          </a:xfrm>
        </p:spPr>
        <p:txBody>
          <a:bodyPr/>
          <a:lstStyle/>
          <a:p>
            <a:pPr algn="l" eaLnBrk="1" hangingPunct="1"/>
            <a:r>
              <a:rPr lang="en-US" sz="3600" smtClean="0">
                <a:solidFill>
                  <a:schemeClr val="bg1"/>
                </a:solidFill>
                <a:latin typeface="PMingLiU"/>
                <a:cs typeface="PMingLiU"/>
              </a:rPr>
              <a:t>您能做什麼</a:t>
            </a:r>
          </a:p>
        </p:txBody>
      </p:sp>
      <p:sp>
        <p:nvSpPr>
          <p:cNvPr id="14342" name="TextBox 2"/>
          <p:cNvSpPr txBox="1">
            <a:spLocks noChangeArrowheads="1"/>
          </p:cNvSpPr>
          <p:nvPr/>
        </p:nvSpPr>
        <p:spPr bwMode="auto">
          <a:xfrm>
            <a:off x="1728790" y="4953003"/>
            <a:ext cx="5309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>
              <a:defRPr/>
            </a:pPr>
            <a:endParaRPr lang="en-US" sz="2000" smtClean="0">
              <a:solidFill>
                <a:srgbClr val="000000"/>
              </a:solidFill>
              <a:latin typeface="Helvetica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000" smtClean="0">
              <a:solidFill>
                <a:srgbClr val="000000"/>
              </a:solidFill>
              <a:latin typeface="Helvetica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000" smtClean="0">
              <a:solidFill>
                <a:srgbClr val="000000"/>
              </a:solidFill>
              <a:latin typeface="Helvetica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794017"/>
              </p:ext>
            </p:extLst>
          </p:nvPr>
        </p:nvGraphicFramePr>
        <p:xfrm>
          <a:off x="304800" y="1981200"/>
          <a:ext cx="8686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3375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 descr="H:\White_Mosaic_PowerPoi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567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304800" y="1371600"/>
            <a:ext cx="48768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90000"/>
              </a:lnSpc>
            </a:pPr>
            <a:r>
              <a:rPr lang="en-US" sz="4200" smtClean="0">
                <a:solidFill>
                  <a:srgbClr val="00338D"/>
                </a:solidFill>
                <a:latin typeface="PMingLiU"/>
                <a:cs typeface="PMingLiU"/>
              </a:rPr>
              <a:t>問與答部分</a:t>
            </a:r>
            <a:endParaRPr lang="zh-TW" sz="4200">
              <a:solidFill>
                <a:srgbClr val="00338D"/>
              </a:solidFill>
            </a:endParaRPr>
          </a:p>
        </p:txBody>
      </p:sp>
      <p:sp>
        <p:nvSpPr>
          <p:cNvPr id="14340" name="Rectangle 11"/>
          <p:cNvSpPr>
            <a:spLocks noChangeArrowheads="1"/>
          </p:cNvSpPr>
          <p:nvPr/>
        </p:nvSpPr>
        <p:spPr bwMode="auto">
          <a:xfrm>
            <a:off x="0" y="1371600"/>
            <a:ext cx="92075" cy="2787650"/>
          </a:xfrm>
          <a:prstGeom prst="rect">
            <a:avLst/>
          </a:prstGeom>
          <a:solidFill>
            <a:srgbClr val="3C90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4440bfd6-d622-427b-a0f4-de201d090c56" descr="B4A08246-B6FA-4A37-952C-0BFA307C7E0E@hsd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5121881"/>
            <a:ext cx="9204325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76400"/>
            <a:ext cx="460996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6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bg_white_mosa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766A62"/>
          </a:solidFill>
          <a:ln w="9525">
            <a:noFill/>
            <a:miter lim="800000"/>
            <a:headEnd/>
            <a:tailEnd/>
          </a:ln>
        </p:spPr>
      </p:pic>
      <p:pic>
        <p:nvPicPr>
          <p:cNvPr id="9234" name="Picture 18" descr="O:\Foundation\Division\Photos\Youth\Denver, CO\Little Boy with Lions Flag 2 edit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2362201"/>
            <a:ext cx="16002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6" name="Picture 20" descr="O:\Foundation\Division\Photos\Special Olympics\Boise, ID\SO Boise Opening eyes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2362200"/>
            <a:ext cx="2286000" cy="2116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2" name="Picture 16" descr="O:\Foundation\Division\Photos\Sight\LWSD China 2011\Shenzhen\DSC_044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0"/>
            <a:ext cx="24384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8" name="Picture 12" descr="O:\Foundation\Division\Photos\Youth - Lions Quest\Lions Quest-Memphis\CIMG3104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2641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9" name="Picture 13" descr="O:\Foundation\Division\Photos\Youth - Lions Quest\YTH_SiemReap_001 -2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452"/>
          <a:stretch>
            <a:fillRect/>
          </a:stretch>
        </p:blipFill>
        <p:spPr bwMode="auto">
          <a:xfrm>
            <a:off x="6324599" y="2362200"/>
            <a:ext cx="2819401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7" name="Picture 11" descr="O:\Foundation\Division\Photos\Special Olympics\MedFest Chicago 2011\6192112093_1b4082b398_z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4419600"/>
            <a:ext cx="287893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4" name="Picture 8" descr="O:\Foundation\Division\Photos\Measles\Nepal Feb 2012\Nicole\IMG_0625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4419600"/>
            <a:ext cx="16764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3" name="Picture 17" descr="O:\Foundation\Division\Photos\Sight\Hospital in Nidadavole India Dec 06\Patients\Dr with large group of thankful women patients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8" name="Picture 22" descr="O:\Foundation\Division\Photos\Disaster\Earthquake\Japan\Fukuoka\fund raising\73262687.v1301386319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0"/>
            <a:ext cx="2390155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Rectangle 22"/>
          <p:cNvSpPr/>
          <p:nvPr/>
        </p:nvSpPr>
        <p:spPr>
          <a:xfrm>
            <a:off x="59066" y="3075057"/>
            <a:ext cx="9075177" cy="72327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100" b="1">
                <a:ln w="24500" cmpd="dbl">
                  <a:solidFill>
                    <a:srgbClr val="005EA4"/>
                  </a:solidFill>
                  <a:prstDash val="solid"/>
                  <a:miter lim="800000"/>
                </a:ln>
                <a:solidFill>
                  <a:srgbClr val="FFFF99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PMingLiU"/>
                <a:cs typeface="PMingLiU"/>
              </a:rPr>
              <a:t>感謝您的支援！</a:t>
            </a:r>
          </a:p>
        </p:txBody>
      </p:sp>
      <p:pic>
        <p:nvPicPr>
          <p:cNvPr id="11266" name="Picture 2" descr="O:\Foundation\Division\Photos\Disaster\Tornado\Joplin, MO (PR)\joplin cleanup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194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O:\Foundation\Division\Photos\Disaster\Earthquake\Haiti\KaSondra's Feb 2012 visit\100_1356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65783"/>
            <a:ext cx="1905000" cy="2392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352" name="Picture 9" descr="LCIF_sig_1_H-2line_1c_INV-RGB.pn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943600"/>
            <a:ext cx="22240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rotWithShape="0">
              <a:srgbClr val="808080">
                <a:alpha val="39998"/>
              </a:srgbClr>
            </a:outerShdw>
          </a:effectLst>
        </p:spPr>
      </p:pic>
      <p:pic>
        <p:nvPicPr>
          <p:cNvPr id="11269" name="Picture 5" descr="H:\Profile\Desktop\Documents\measles\DSC02714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4521645"/>
            <a:ext cx="2819400" cy="2336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768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c="http://schemas.openxmlformats.org/drawingml/2006/chart" xmlns:dgm="http://schemas.openxmlformats.org/drawingml/2006/diagram" xmlns:cdr="http://schemas.openxmlformats.org/drawingml/2006/chartDrawing" xmlns:wne="http://schemas.microsoft.com/office/powerpoint/2006/powerpointml" xmlns:wp="http://schemas.openxmlformats.org/drawingml/2006/powerpointprocessingDrawing" xmlns:v="urn:schemas-microsoft-com:vml" xmlns:o="urn:schemas-microsoft-com:office:office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17646</TotalTime>
  <Words>200</Words>
  <Application>Microsoft Office PowerPoint</Application>
  <PresentationFormat>如螢幕大小 (4:3)</PresentationFormat>
  <Paragraphs>110</Paragraphs>
  <Slides>17</Slides>
  <Notes>17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Blank Presentation</vt:lpstr>
      <vt:lpstr>PowerPoint 簡報</vt:lpstr>
      <vt:lpstr>PowerPoint 簡報</vt:lpstr>
      <vt:lpstr>淨增長加已經證明的成功</vt:lpstr>
      <vt:lpstr>LCIF 的獅子探索</vt:lpstr>
      <vt:lpstr>PowerPoint 簡報</vt:lpstr>
      <vt:lpstr>PowerPoint 簡報</vt:lpstr>
      <vt:lpstr>甚麼是獅子探索？</vt:lpstr>
      <vt:lpstr>獅子探索講授生活技能</vt:lpstr>
      <vt:lpstr>為什麼要支援獅子探索</vt:lpstr>
      <vt:lpstr>對獅子會有益</vt:lpstr>
      <vt:lpstr>如何實施獅子探索？</vt:lpstr>
      <vt:lpstr>獅子會發揮什麼作用？</vt:lpstr>
      <vt:lpstr>LCIF 支援獅友</vt:lpstr>
      <vt:lpstr>結果</vt:lpstr>
      <vt:lpstr>您能做什麼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</dc:creator>
  <cp:lastModifiedBy>Chen</cp:lastModifiedBy>
  <cp:revision>1366</cp:revision>
  <cp:lastPrinted>2015-11-19T16:27:58Z</cp:lastPrinted>
  <dcterms:created xsi:type="dcterms:W3CDTF">2010-09-23T14:36:18Z</dcterms:created>
  <dcterms:modified xsi:type="dcterms:W3CDTF">2016-07-22T05:15:36Z</dcterms:modified>
</cp:coreProperties>
</file>