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0" r:id="rId2"/>
    <p:sldMasterId id="2147483708" r:id="rId3"/>
    <p:sldMasterId id="2147483720" r:id="rId4"/>
  </p:sldMasterIdLst>
  <p:notesMasterIdLst>
    <p:notesMasterId r:id="rId35"/>
  </p:notesMasterIdLst>
  <p:handoutMasterIdLst>
    <p:handoutMasterId r:id="rId36"/>
  </p:handoutMasterIdLst>
  <p:sldIdLst>
    <p:sldId id="343" r:id="rId5"/>
    <p:sldId id="342" r:id="rId6"/>
    <p:sldId id="278" r:id="rId7"/>
    <p:sldId id="341" r:id="rId8"/>
    <p:sldId id="260" r:id="rId9"/>
    <p:sldId id="315" r:id="rId10"/>
    <p:sldId id="302" r:id="rId11"/>
    <p:sldId id="316" r:id="rId12"/>
    <p:sldId id="319" r:id="rId13"/>
    <p:sldId id="317" r:id="rId14"/>
    <p:sldId id="318" r:id="rId15"/>
    <p:sldId id="322" r:id="rId16"/>
    <p:sldId id="323" r:id="rId17"/>
    <p:sldId id="324" r:id="rId18"/>
    <p:sldId id="325" r:id="rId19"/>
    <p:sldId id="326" r:id="rId20"/>
    <p:sldId id="327" r:id="rId21"/>
    <p:sldId id="328" r:id="rId22"/>
    <p:sldId id="329" r:id="rId23"/>
    <p:sldId id="330" r:id="rId24"/>
    <p:sldId id="331" r:id="rId25"/>
    <p:sldId id="332" r:id="rId26"/>
    <p:sldId id="334" r:id="rId27"/>
    <p:sldId id="333" r:id="rId28"/>
    <p:sldId id="335" r:id="rId29"/>
    <p:sldId id="338" r:id="rId30"/>
    <p:sldId id="339" r:id="rId31"/>
    <p:sldId id="340" r:id="rId32"/>
    <p:sldId id="321" r:id="rId33"/>
    <p:sldId id="301" r:id="rId3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rnadette Lane" initials="BL"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3" autoAdjust="0"/>
    <p:restoredTop sz="82122" autoAdjust="0"/>
  </p:normalViewPr>
  <p:slideViewPr>
    <p:cSldViewPr>
      <p:cViewPr>
        <p:scale>
          <a:sx n="97" d="100"/>
          <a:sy n="97" d="100"/>
        </p:scale>
        <p:origin x="0" y="73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3156"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56AF38-5EA7-4EA3-8377-4AFFAF448CBB}" type="doc">
      <dgm:prSet loTypeId="urn:microsoft.com/office/officeart/2005/8/layout/vList5" loCatId="list" qsTypeId="urn:microsoft.com/office/officeart/2005/8/quickstyle/simple2" qsCatId="simple" csTypeId="urn:microsoft.com/office/officeart/2005/8/colors/accent2_2" csCatId="accent2" phldr="1"/>
      <dgm:spPr/>
      <dgm:t>
        <a:bodyPr/>
        <a:lstStyle/>
        <a:p>
          <a:endParaRPr lang="en-US"/>
        </a:p>
      </dgm:t>
    </dgm:pt>
    <dgm:pt modelId="{72A4B966-A1EB-4D28-875F-D2031E11DCB6}">
      <dgm:prSet phldrT="[Text]" custT="1"/>
      <dgm:spPr/>
      <dgm:t>
        <a:bodyPr/>
        <a:lstStyle/>
        <a:p>
          <a:r>
            <a:rPr lang="en-US" sz="2800" dirty="0" smtClean="0"/>
            <a:t>百年慶工具箱</a:t>
          </a:r>
          <a:endParaRPr lang="zh-TW" sz="2800" dirty="0"/>
        </a:p>
      </dgm:t>
    </dgm:pt>
    <dgm:pt modelId="{49EEE42A-1194-4FE0-AB48-3AC3340E409D}" type="parTrans" cxnId="{DDD468F7-AAC6-4491-A3E6-1640391011BB}">
      <dgm:prSet/>
      <dgm:spPr/>
      <dgm:t>
        <a:bodyPr/>
        <a:lstStyle/>
        <a:p>
          <a:endParaRPr lang="en-US" sz="2800"/>
        </a:p>
      </dgm:t>
    </dgm:pt>
    <dgm:pt modelId="{8758964F-255A-4C49-9F63-761479315EA2}" type="sibTrans" cxnId="{DDD468F7-AAC6-4491-A3E6-1640391011BB}">
      <dgm:prSet/>
      <dgm:spPr/>
      <dgm:t>
        <a:bodyPr/>
        <a:lstStyle/>
        <a:p>
          <a:endParaRPr lang="en-US" sz="2800"/>
        </a:p>
      </dgm:t>
    </dgm:pt>
    <dgm:pt modelId="{7BD2A8D5-4BEB-4E9A-9037-6BDCE9366307}">
      <dgm:prSet phldrT="[Text]" custT="1"/>
      <dgm:spPr/>
      <dgm:t>
        <a:bodyPr/>
        <a:lstStyle/>
        <a:p>
          <a:r>
            <a:rPr lang="en-US" sz="2800" dirty="0" err="1" smtClean="0"/>
            <a:t>百年慶</a:t>
          </a:r>
          <a:r>
            <a:rPr dirty="0"/>
            <a:t/>
          </a:r>
          <a:br>
            <a:rPr dirty="0"/>
          </a:br>
          <a:r>
            <a:rPr lang="en-US" sz="2800" dirty="0" smtClean="0"/>
            <a:t>分會用品</a:t>
          </a:r>
          <a:endParaRPr lang="zh-TW" sz="2800" dirty="0"/>
        </a:p>
      </dgm:t>
    </dgm:pt>
    <dgm:pt modelId="{D17F36DB-B6A3-4846-96FF-C5EEDF56F21A}" type="parTrans" cxnId="{91BF7EAF-1A4F-49D9-AD15-7C33FDB36ED8}">
      <dgm:prSet/>
      <dgm:spPr/>
      <dgm:t>
        <a:bodyPr/>
        <a:lstStyle/>
        <a:p>
          <a:endParaRPr lang="en-US" sz="2800"/>
        </a:p>
      </dgm:t>
    </dgm:pt>
    <dgm:pt modelId="{A7C80C20-BDA1-4D20-B496-0AB58316CCD1}" type="sibTrans" cxnId="{91BF7EAF-1A4F-49D9-AD15-7C33FDB36ED8}">
      <dgm:prSet/>
      <dgm:spPr/>
      <dgm:t>
        <a:bodyPr/>
        <a:lstStyle/>
        <a:p>
          <a:endParaRPr lang="en-US" sz="2800"/>
        </a:p>
      </dgm:t>
    </dgm:pt>
    <dgm:pt modelId="{C278A623-6583-45F0-AE22-D0905B705CE3}">
      <dgm:prSet phldrT="[Text]" custT="1"/>
      <dgm:spPr/>
      <dgm:t>
        <a:bodyPr/>
        <a:lstStyle/>
        <a:p>
          <a:r>
            <a:rPr lang="en-US" sz="2800" dirty="0" smtClean="0"/>
            <a:t>試金石的故事</a:t>
          </a:r>
          <a:endParaRPr lang="zh-TW" sz="2800" dirty="0"/>
        </a:p>
      </dgm:t>
    </dgm:pt>
    <dgm:pt modelId="{95D1845A-8F7D-4D10-9F04-A47076BCF641}" type="parTrans" cxnId="{CC0DB4CE-E6B7-4E2B-945A-7B77C824B160}">
      <dgm:prSet/>
      <dgm:spPr/>
      <dgm:t>
        <a:bodyPr/>
        <a:lstStyle/>
        <a:p>
          <a:endParaRPr lang="en-US" sz="2800"/>
        </a:p>
      </dgm:t>
    </dgm:pt>
    <dgm:pt modelId="{DD803818-414E-47AF-AA9C-44D732DFCBD1}" type="sibTrans" cxnId="{CC0DB4CE-E6B7-4E2B-945A-7B77C824B160}">
      <dgm:prSet/>
      <dgm:spPr/>
      <dgm:t>
        <a:bodyPr/>
        <a:lstStyle/>
        <a:p>
          <a:endParaRPr lang="en-US" sz="2800"/>
        </a:p>
      </dgm:t>
    </dgm:pt>
    <dgm:pt modelId="{5004D09C-8C65-43D7-AB38-F08803736DE9}">
      <dgm:prSet phldrT="[Text]" custT="1"/>
      <dgm:spPr/>
      <dgm:t>
        <a:bodyPr/>
        <a:lstStyle/>
        <a:p>
          <a:r>
            <a:rPr lang="en-US" sz="2800" dirty="0" smtClean="0"/>
            <a:t>Lions100.org 分會規劃工具和資源</a:t>
          </a:r>
          <a:endParaRPr lang="zh-TW" sz="2800" dirty="0"/>
        </a:p>
      </dgm:t>
    </dgm:pt>
    <dgm:pt modelId="{790D9AF5-2423-4429-A375-252A6D9183CF}" type="parTrans" cxnId="{2420D39B-BCD0-4D3C-90F8-8E6A39EE7565}">
      <dgm:prSet/>
      <dgm:spPr/>
      <dgm:t>
        <a:bodyPr/>
        <a:lstStyle/>
        <a:p>
          <a:endParaRPr lang="en-US" sz="2800"/>
        </a:p>
      </dgm:t>
    </dgm:pt>
    <dgm:pt modelId="{D7394E3C-D917-4A33-87F2-B92B6C172DBD}" type="sibTrans" cxnId="{2420D39B-BCD0-4D3C-90F8-8E6A39EE7565}">
      <dgm:prSet/>
      <dgm:spPr/>
      <dgm:t>
        <a:bodyPr/>
        <a:lstStyle/>
        <a:p>
          <a:endParaRPr lang="en-US" sz="2800"/>
        </a:p>
      </dgm:t>
    </dgm:pt>
    <dgm:pt modelId="{CDC635A3-BF31-4BF4-B958-D9B6535FD484}">
      <dgm:prSet phldrT="[Text]" custT="1"/>
      <dgm:spPr/>
      <dgm:t>
        <a:bodyPr/>
        <a:lstStyle/>
        <a:p>
          <a:r>
            <a:rPr lang="en-US" sz="2800" dirty="0" smtClean="0"/>
            <a:t>百年慶影片</a:t>
          </a:r>
          <a:endParaRPr lang="zh-TW" sz="2800" dirty="0"/>
        </a:p>
      </dgm:t>
    </dgm:pt>
    <dgm:pt modelId="{FD7548B0-BBF0-4F3B-8FCD-1FD22AF3873F}" type="parTrans" cxnId="{EB4AC8F7-0109-4DF6-B2D5-82F360EC4CC1}">
      <dgm:prSet/>
      <dgm:spPr/>
      <dgm:t>
        <a:bodyPr/>
        <a:lstStyle/>
        <a:p>
          <a:endParaRPr lang="en-US" sz="2800"/>
        </a:p>
      </dgm:t>
    </dgm:pt>
    <dgm:pt modelId="{ACDA907A-D669-4C7D-9647-EA4175C16D8B}" type="sibTrans" cxnId="{EB4AC8F7-0109-4DF6-B2D5-82F360EC4CC1}">
      <dgm:prSet/>
      <dgm:spPr/>
      <dgm:t>
        <a:bodyPr/>
        <a:lstStyle/>
        <a:p>
          <a:endParaRPr lang="en-US" sz="2800"/>
        </a:p>
      </dgm:t>
    </dgm:pt>
    <dgm:pt modelId="{2798458A-21FA-4236-A83E-7E0020C74FD8}">
      <dgm:prSet phldrT="[Text]" custT="1"/>
      <dgm:spPr/>
      <dgm:t>
        <a:bodyPr/>
        <a:lstStyle/>
        <a:p>
          <a:r>
            <a:rPr lang="en-US" sz="2800" dirty="0" smtClean="0"/>
            <a:t>服裝、旗幟、標誌貼紙、徽章、布章及更多</a:t>
          </a:r>
          <a:endParaRPr lang="zh-TW" sz="2800" dirty="0"/>
        </a:p>
      </dgm:t>
    </dgm:pt>
    <dgm:pt modelId="{6EBFA283-A532-489F-A666-B180B3CF0AD5}" type="parTrans" cxnId="{7D200EFF-DCCC-4C98-AA1D-D195B3B4B774}">
      <dgm:prSet/>
      <dgm:spPr/>
      <dgm:t>
        <a:bodyPr/>
        <a:lstStyle/>
        <a:p>
          <a:endParaRPr lang="en-US" sz="2800"/>
        </a:p>
      </dgm:t>
    </dgm:pt>
    <dgm:pt modelId="{FEF5A190-8FE8-404B-AFE8-C1794F768DD3}" type="sibTrans" cxnId="{7D200EFF-DCCC-4C98-AA1D-D195B3B4B774}">
      <dgm:prSet/>
      <dgm:spPr/>
      <dgm:t>
        <a:bodyPr/>
        <a:lstStyle/>
        <a:p>
          <a:endParaRPr lang="en-US" sz="2800"/>
        </a:p>
      </dgm:t>
    </dgm:pt>
    <dgm:pt modelId="{096C338D-2ECB-4093-AECF-883911581021}">
      <dgm:prSet phldrT="[Text]" custT="1"/>
      <dgm:spPr/>
      <dgm:t>
        <a:bodyPr/>
        <a:lstStyle/>
        <a:p>
          <a:r>
            <a:rPr lang="en-US" sz="2800" dirty="0" smtClean="0"/>
            <a:t>2015 年 9 </a:t>
          </a:r>
          <a:r>
            <a:rPr lang="en-US" sz="2800" dirty="0" err="1" smtClean="0"/>
            <a:t>月開始分享</a:t>
          </a:r>
          <a:r>
            <a:rPr lang="zh-TW" altLang="en-US" sz="2800" dirty="0" smtClean="0"/>
            <a:t>  </a:t>
          </a:r>
          <a:r>
            <a:rPr lang="en-US" sz="2800" dirty="0" smtClean="0"/>
            <a:t>100個故事 </a:t>
          </a:r>
          <a:endParaRPr lang="zh-TW" sz="2800" dirty="0"/>
        </a:p>
      </dgm:t>
    </dgm:pt>
    <dgm:pt modelId="{9D10F7CB-8F31-4A11-8154-F5D827FA5A5C}" type="parTrans" cxnId="{80B2FC64-9A5F-40F0-913D-CFDC40D14D83}">
      <dgm:prSet/>
      <dgm:spPr/>
      <dgm:t>
        <a:bodyPr/>
        <a:lstStyle/>
        <a:p>
          <a:endParaRPr lang="en-US" sz="2800"/>
        </a:p>
      </dgm:t>
    </dgm:pt>
    <dgm:pt modelId="{45B73892-0C8E-4764-ADE3-5B53F5E560B8}" type="sibTrans" cxnId="{80B2FC64-9A5F-40F0-913D-CFDC40D14D83}">
      <dgm:prSet/>
      <dgm:spPr/>
      <dgm:t>
        <a:bodyPr/>
        <a:lstStyle/>
        <a:p>
          <a:endParaRPr lang="en-US" sz="2800"/>
        </a:p>
      </dgm:t>
    </dgm:pt>
    <dgm:pt modelId="{9074CBE5-4B14-4301-82E7-34FA3BA90F51}">
      <dgm:prSet phldrT="[Text]" custT="1"/>
      <dgm:spPr/>
      <dgm:t>
        <a:bodyPr/>
        <a:lstStyle/>
        <a:p>
          <a:r>
            <a:rPr lang="en-US" sz="2800" dirty="0" err="1" smtClean="0"/>
            <a:t>短的影片分享獅子會的</a:t>
          </a:r>
          <a:r>
            <a:rPr lang="zh-TW" altLang="en-US" sz="2800" dirty="0" smtClean="0"/>
            <a:t>  </a:t>
          </a:r>
          <a:r>
            <a:rPr lang="en-US" sz="2800" dirty="0" err="1" smtClean="0"/>
            <a:t>歷史和影響</a:t>
          </a:r>
          <a:endParaRPr lang="zh-TW" sz="2800" dirty="0"/>
        </a:p>
      </dgm:t>
    </dgm:pt>
    <dgm:pt modelId="{49AB6B73-37A7-4DAF-9A21-87C900E7D2E6}" type="parTrans" cxnId="{2CCD2DA7-1DAA-4F82-A60B-5E25A47A14CC}">
      <dgm:prSet/>
      <dgm:spPr/>
      <dgm:t>
        <a:bodyPr/>
        <a:lstStyle/>
        <a:p>
          <a:endParaRPr lang="en-US" sz="2800"/>
        </a:p>
      </dgm:t>
    </dgm:pt>
    <dgm:pt modelId="{D294E1E6-06D5-471E-BC50-C23C5C93B195}" type="sibTrans" cxnId="{2CCD2DA7-1DAA-4F82-A60B-5E25A47A14CC}">
      <dgm:prSet/>
      <dgm:spPr/>
      <dgm:t>
        <a:bodyPr/>
        <a:lstStyle/>
        <a:p>
          <a:endParaRPr lang="en-US" sz="2800"/>
        </a:p>
      </dgm:t>
    </dgm:pt>
    <dgm:pt modelId="{AC08766D-980C-4C20-894C-C4AE60CFA87B}" type="pres">
      <dgm:prSet presAssocID="{7B56AF38-5EA7-4EA3-8377-4AFFAF448CBB}" presName="Name0" presStyleCnt="0">
        <dgm:presLayoutVars>
          <dgm:dir/>
          <dgm:animLvl val="lvl"/>
          <dgm:resizeHandles val="exact"/>
        </dgm:presLayoutVars>
      </dgm:prSet>
      <dgm:spPr/>
      <dgm:t>
        <a:bodyPr/>
        <a:lstStyle/>
        <a:p>
          <a:endParaRPr lang="en-US"/>
        </a:p>
      </dgm:t>
    </dgm:pt>
    <dgm:pt modelId="{6EA7842E-A52A-47F8-9A0F-5979C98397DD}" type="pres">
      <dgm:prSet presAssocID="{72A4B966-A1EB-4D28-875F-D2031E11DCB6}" presName="linNode" presStyleCnt="0"/>
      <dgm:spPr/>
    </dgm:pt>
    <dgm:pt modelId="{61ABA10C-65B8-4635-952A-1D75E2C49A5E}" type="pres">
      <dgm:prSet presAssocID="{72A4B966-A1EB-4D28-875F-D2031E11DCB6}" presName="parentText" presStyleLbl="node1" presStyleIdx="0" presStyleCnt="4">
        <dgm:presLayoutVars>
          <dgm:chMax val="1"/>
          <dgm:bulletEnabled val="1"/>
        </dgm:presLayoutVars>
      </dgm:prSet>
      <dgm:spPr/>
      <dgm:t>
        <a:bodyPr/>
        <a:lstStyle/>
        <a:p>
          <a:endParaRPr lang="en-US"/>
        </a:p>
      </dgm:t>
    </dgm:pt>
    <dgm:pt modelId="{C9FD9153-0380-47ED-B2BF-69508A421052}" type="pres">
      <dgm:prSet presAssocID="{72A4B966-A1EB-4D28-875F-D2031E11DCB6}" presName="descendantText" presStyleLbl="alignAccFollowNode1" presStyleIdx="0" presStyleCnt="4">
        <dgm:presLayoutVars>
          <dgm:bulletEnabled val="1"/>
        </dgm:presLayoutVars>
      </dgm:prSet>
      <dgm:spPr/>
      <dgm:t>
        <a:bodyPr/>
        <a:lstStyle/>
        <a:p>
          <a:endParaRPr lang="en-US"/>
        </a:p>
      </dgm:t>
    </dgm:pt>
    <dgm:pt modelId="{3A2F7C8D-DE93-4EDB-B59C-140D2849E1A8}" type="pres">
      <dgm:prSet presAssocID="{8758964F-255A-4C49-9F63-761479315EA2}" presName="sp" presStyleCnt="0"/>
      <dgm:spPr/>
    </dgm:pt>
    <dgm:pt modelId="{AC65DC8A-8153-41F2-8098-35A2FD9D2F69}" type="pres">
      <dgm:prSet presAssocID="{7BD2A8D5-4BEB-4E9A-9037-6BDCE9366307}" presName="linNode" presStyleCnt="0"/>
      <dgm:spPr/>
    </dgm:pt>
    <dgm:pt modelId="{17CAFA91-1C80-4A61-8514-BB4EBD47CE46}" type="pres">
      <dgm:prSet presAssocID="{7BD2A8D5-4BEB-4E9A-9037-6BDCE9366307}" presName="parentText" presStyleLbl="node1" presStyleIdx="1" presStyleCnt="4">
        <dgm:presLayoutVars>
          <dgm:chMax val="1"/>
          <dgm:bulletEnabled val="1"/>
        </dgm:presLayoutVars>
      </dgm:prSet>
      <dgm:spPr/>
      <dgm:t>
        <a:bodyPr/>
        <a:lstStyle/>
        <a:p>
          <a:endParaRPr lang="en-US"/>
        </a:p>
      </dgm:t>
    </dgm:pt>
    <dgm:pt modelId="{570E1F4D-E91C-4563-9B58-5218E0BCFE69}" type="pres">
      <dgm:prSet presAssocID="{7BD2A8D5-4BEB-4E9A-9037-6BDCE9366307}" presName="descendantText" presStyleLbl="alignAccFollowNode1" presStyleIdx="1" presStyleCnt="4">
        <dgm:presLayoutVars>
          <dgm:bulletEnabled val="1"/>
        </dgm:presLayoutVars>
      </dgm:prSet>
      <dgm:spPr/>
      <dgm:t>
        <a:bodyPr/>
        <a:lstStyle/>
        <a:p>
          <a:endParaRPr lang="en-US"/>
        </a:p>
      </dgm:t>
    </dgm:pt>
    <dgm:pt modelId="{E2BD2B63-6B3D-492A-A933-BD2BE5EDAB4A}" type="pres">
      <dgm:prSet presAssocID="{A7C80C20-BDA1-4D20-B496-0AB58316CCD1}" presName="sp" presStyleCnt="0"/>
      <dgm:spPr/>
    </dgm:pt>
    <dgm:pt modelId="{A495E70E-383C-4962-BF29-5AC60E6170F8}" type="pres">
      <dgm:prSet presAssocID="{C278A623-6583-45F0-AE22-D0905B705CE3}" presName="linNode" presStyleCnt="0"/>
      <dgm:spPr/>
    </dgm:pt>
    <dgm:pt modelId="{7B32E8B9-04BB-49CF-B0AA-419D88C494A5}" type="pres">
      <dgm:prSet presAssocID="{C278A623-6583-45F0-AE22-D0905B705CE3}" presName="parentText" presStyleLbl="node1" presStyleIdx="2" presStyleCnt="4">
        <dgm:presLayoutVars>
          <dgm:chMax val="1"/>
          <dgm:bulletEnabled val="1"/>
        </dgm:presLayoutVars>
      </dgm:prSet>
      <dgm:spPr/>
      <dgm:t>
        <a:bodyPr/>
        <a:lstStyle/>
        <a:p>
          <a:endParaRPr lang="en-US"/>
        </a:p>
      </dgm:t>
    </dgm:pt>
    <dgm:pt modelId="{DB4B2013-A13C-44A6-97E7-082BBE81C658}" type="pres">
      <dgm:prSet presAssocID="{C278A623-6583-45F0-AE22-D0905B705CE3}" presName="descendantText" presStyleLbl="alignAccFollowNode1" presStyleIdx="2" presStyleCnt="4">
        <dgm:presLayoutVars>
          <dgm:bulletEnabled val="1"/>
        </dgm:presLayoutVars>
      </dgm:prSet>
      <dgm:spPr/>
      <dgm:t>
        <a:bodyPr/>
        <a:lstStyle/>
        <a:p>
          <a:endParaRPr lang="en-US"/>
        </a:p>
      </dgm:t>
    </dgm:pt>
    <dgm:pt modelId="{F71451B9-6468-4728-8E53-3936D51675D6}" type="pres">
      <dgm:prSet presAssocID="{DD803818-414E-47AF-AA9C-44D732DFCBD1}" presName="sp" presStyleCnt="0"/>
      <dgm:spPr/>
    </dgm:pt>
    <dgm:pt modelId="{7F955530-ACA2-4020-B866-BFEA4C0F3879}" type="pres">
      <dgm:prSet presAssocID="{CDC635A3-BF31-4BF4-B958-D9B6535FD484}" presName="linNode" presStyleCnt="0"/>
      <dgm:spPr/>
    </dgm:pt>
    <dgm:pt modelId="{FCB02E3A-D26D-40A7-BF86-0A8DBC89D553}" type="pres">
      <dgm:prSet presAssocID="{CDC635A3-BF31-4BF4-B958-D9B6535FD484}" presName="parentText" presStyleLbl="node1" presStyleIdx="3" presStyleCnt="4">
        <dgm:presLayoutVars>
          <dgm:chMax val="1"/>
          <dgm:bulletEnabled val="1"/>
        </dgm:presLayoutVars>
      </dgm:prSet>
      <dgm:spPr/>
      <dgm:t>
        <a:bodyPr/>
        <a:lstStyle/>
        <a:p>
          <a:endParaRPr lang="en-US"/>
        </a:p>
      </dgm:t>
    </dgm:pt>
    <dgm:pt modelId="{88B57CC8-CF18-464C-A202-A5F4BFC6C44C}" type="pres">
      <dgm:prSet presAssocID="{CDC635A3-BF31-4BF4-B958-D9B6535FD484}" presName="descendantText" presStyleLbl="alignAccFollowNode1" presStyleIdx="3" presStyleCnt="4">
        <dgm:presLayoutVars>
          <dgm:bulletEnabled val="1"/>
        </dgm:presLayoutVars>
      </dgm:prSet>
      <dgm:spPr/>
      <dgm:t>
        <a:bodyPr/>
        <a:lstStyle/>
        <a:p>
          <a:endParaRPr lang="en-US"/>
        </a:p>
      </dgm:t>
    </dgm:pt>
  </dgm:ptLst>
  <dgm:cxnLst>
    <dgm:cxn modelId="{EAE3403C-D257-4824-A87A-FE70F31C05F5}" type="presOf" srcId="{096C338D-2ECB-4093-AECF-883911581021}" destId="{DB4B2013-A13C-44A6-97E7-082BBE81C658}" srcOrd="0" destOrd="0" presId="urn:microsoft.com/office/officeart/2005/8/layout/vList5"/>
    <dgm:cxn modelId="{91BF7EAF-1A4F-49D9-AD15-7C33FDB36ED8}" srcId="{7B56AF38-5EA7-4EA3-8377-4AFFAF448CBB}" destId="{7BD2A8D5-4BEB-4E9A-9037-6BDCE9366307}" srcOrd="1" destOrd="0" parTransId="{D17F36DB-B6A3-4846-96FF-C5EEDF56F21A}" sibTransId="{A7C80C20-BDA1-4D20-B496-0AB58316CCD1}"/>
    <dgm:cxn modelId="{7D200EFF-DCCC-4C98-AA1D-D195B3B4B774}" srcId="{7BD2A8D5-4BEB-4E9A-9037-6BDCE9366307}" destId="{2798458A-21FA-4236-A83E-7E0020C74FD8}" srcOrd="0" destOrd="0" parTransId="{6EBFA283-A532-489F-A666-B180B3CF0AD5}" sibTransId="{FEF5A190-8FE8-404B-AFE8-C1794F768DD3}"/>
    <dgm:cxn modelId="{2420D39B-BCD0-4D3C-90F8-8E6A39EE7565}" srcId="{72A4B966-A1EB-4D28-875F-D2031E11DCB6}" destId="{5004D09C-8C65-43D7-AB38-F08803736DE9}" srcOrd="0" destOrd="0" parTransId="{790D9AF5-2423-4429-A375-252A6D9183CF}" sibTransId="{D7394E3C-D917-4A33-87F2-B92B6C172DBD}"/>
    <dgm:cxn modelId="{62D247DF-5BFD-4679-B038-151F9CC1A4A1}" type="presOf" srcId="{7BD2A8D5-4BEB-4E9A-9037-6BDCE9366307}" destId="{17CAFA91-1C80-4A61-8514-BB4EBD47CE46}" srcOrd="0" destOrd="0" presId="urn:microsoft.com/office/officeart/2005/8/layout/vList5"/>
    <dgm:cxn modelId="{EE406F1D-6570-4446-B4E1-C81AAEF070FB}" type="presOf" srcId="{7B56AF38-5EA7-4EA3-8377-4AFFAF448CBB}" destId="{AC08766D-980C-4C20-894C-C4AE60CFA87B}" srcOrd="0" destOrd="0" presId="urn:microsoft.com/office/officeart/2005/8/layout/vList5"/>
    <dgm:cxn modelId="{1264983A-2C1E-41C7-8FCE-D197AFEC0B4D}" type="presOf" srcId="{5004D09C-8C65-43D7-AB38-F08803736DE9}" destId="{C9FD9153-0380-47ED-B2BF-69508A421052}" srcOrd="0" destOrd="0" presId="urn:microsoft.com/office/officeart/2005/8/layout/vList5"/>
    <dgm:cxn modelId="{03CE0178-7ED6-486F-813F-F0D256EC7FDA}" type="presOf" srcId="{2798458A-21FA-4236-A83E-7E0020C74FD8}" destId="{570E1F4D-E91C-4563-9B58-5218E0BCFE69}" srcOrd="0" destOrd="0" presId="urn:microsoft.com/office/officeart/2005/8/layout/vList5"/>
    <dgm:cxn modelId="{80B2FC64-9A5F-40F0-913D-CFDC40D14D83}" srcId="{C278A623-6583-45F0-AE22-D0905B705CE3}" destId="{096C338D-2ECB-4093-AECF-883911581021}" srcOrd="0" destOrd="0" parTransId="{9D10F7CB-8F31-4A11-8154-F5D827FA5A5C}" sibTransId="{45B73892-0C8E-4764-ADE3-5B53F5E560B8}"/>
    <dgm:cxn modelId="{0EEC3748-C066-4AAF-A9B8-8B973B73746B}" type="presOf" srcId="{CDC635A3-BF31-4BF4-B958-D9B6535FD484}" destId="{FCB02E3A-D26D-40A7-BF86-0A8DBC89D553}" srcOrd="0" destOrd="0" presId="urn:microsoft.com/office/officeart/2005/8/layout/vList5"/>
    <dgm:cxn modelId="{DDD468F7-AAC6-4491-A3E6-1640391011BB}" srcId="{7B56AF38-5EA7-4EA3-8377-4AFFAF448CBB}" destId="{72A4B966-A1EB-4D28-875F-D2031E11DCB6}" srcOrd="0" destOrd="0" parTransId="{49EEE42A-1194-4FE0-AB48-3AC3340E409D}" sibTransId="{8758964F-255A-4C49-9F63-761479315EA2}"/>
    <dgm:cxn modelId="{EB4AC8F7-0109-4DF6-B2D5-82F360EC4CC1}" srcId="{7B56AF38-5EA7-4EA3-8377-4AFFAF448CBB}" destId="{CDC635A3-BF31-4BF4-B958-D9B6535FD484}" srcOrd="3" destOrd="0" parTransId="{FD7548B0-BBF0-4F3B-8FCD-1FD22AF3873F}" sibTransId="{ACDA907A-D669-4C7D-9647-EA4175C16D8B}"/>
    <dgm:cxn modelId="{CC0DB4CE-E6B7-4E2B-945A-7B77C824B160}" srcId="{7B56AF38-5EA7-4EA3-8377-4AFFAF448CBB}" destId="{C278A623-6583-45F0-AE22-D0905B705CE3}" srcOrd="2" destOrd="0" parTransId="{95D1845A-8F7D-4D10-9F04-A47076BCF641}" sibTransId="{DD803818-414E-47AF-AA9C-44D732DFCBD1}"/>
    <dgm:cxn modelId="{2CCD2DA7-1DAA-4F82-A60B-5E25A47A14CC}" srcId="{CDC635A3-BF31-4BF4-B958-D9B6535FD484}" destId="{9074CBE5-4B14-4301-82E7-34FA3BA90F51}" srcOrd="0" destOrd="0" parTransId="{49AB6B73-37A7-4DAF-9A21-87C900E7D2E6}" sibTransId="{D294E1E6-06D5-471E-BC50-C23C5C93B195}"/>
    <dgm:cxn modelId="{918E4375-FFE9-44A8-A973-9A62B5D49CC0}" type="presOf" srcId="{C278A623-6583-45F0-AE22-D0905B705CE3}" destId="{7B32E8B9-04BB-49CF-B0AA-419D88C494A5}" srcOrd="0" destOrd="0" presId="urn:microsoft.com/office/officeart/2005/8/layout/vList5"/>
    <dgm:cxn modelId="{E76D7028-9094-4E34-9535-66CCF4D7C99D}" type="presOf" srcId="{9074CBE5-4B14-4301-82E7-34FA3BA90F51}" destId="{88B57CC8-CF18-464C-A202-A5F4BFC6C44C}" srcOrd="0" destOrd="0" presId="urn:microsoft.com/office/officeart/2005/8/layout/vList5"/>
    <dgm:cxn modelId="{79CE1081-209A-42C2-9C0F-22EFF5C2808D}" type="presOf" srcId="{72A4B966-A1EB-4D28-875F-D2031E11DCB6}" destId="{61ABA10C-65B8-4635-952A-1D75E2C49A5E}" srcOrd="0" destOrd="0" presId="urn:microsoft.com/office/officeart/2005/8/layout/vList5"/>
    <dgm:cxn modelId="{BDEC5C40-011F-465C-82DF-A81E2035B598}" type="presParOf" srcId="{AC08766D-980C-4C20-894C-C4AE60CFA87B}" destId="{6EA7842E-A52A-47F8-9A0F-5979C98397DD}" srcOrd="0" destOrd="0" presId="urn:microsoft.com/office/officeart/2005/8/layout/vList5"/>
    <dgm:cxn modelId="{1EF0EA78-6C7E-4E76-9844-89819565B89C}" type="presParOf" srcId="{6EA7842E-A52A-47F8-9A0F-5979C98397DD}" destId="{61ABA10C-65B8-4635-952A-1D75E2C49A5E}" srcOrd="0" destOrd="0" presId="urn:microsoft.com/office/officeart/2005/8/layout/vList5"/>
    <dgm:cxn modelId="{EBA11FCE-6883-439B-B629-9B19B0D99A3C}" type="presParOf" srcId="{6EA7842E-A52A-47F8-9A0F-5979C98397DD}" destId="{C9FD9153-0380-47ED-B2BF-69508A421052}" srcOrd="1" destOrd="0" presId="urn:microsoft.com/office/officeart/2005/8/layout/vList5"/>
    <dgm:cxn modelId="{36B13494-6B81-41D8-B647-E886BEC24714}" type="presParOf" srcId="{AC08766D-980C-4C20-894C-C4AE60CFA87B}" destId="{3A2F7C8D-DE93-4EDB-B59C-140D2849E1A8}" srcOrd="1" destOrd="0" presId="urn:microsoft.com/office/officeart/2005/8/layout/vList5"/>
    <dgm:cxn modelId="{619A3062-C835-426E-B22A-F175FB9460A0}" type="presParOf" srcId="{AC08766D-980C-4C20-894C-C4AE60CFA87B}" destId="{AC65DC8A-8153-41F2-8098-35A2FD9D2F69}" srcOrd="2" destOrd="0" presId="urn:microsoft.com/office/officeart/2005/8/layout/vList5"/>
    <dgm:cxn modelId="{60950AC0-BE5B-4272-A30F-81CF8F8B75DD}" type="presParOf" srcId="{AC65DC8A-8153-41F2-8098-35A2FD9D2F69}" destId="{17CAFA91-1C80-4A61-8514-BB4EBD47CE46}" srcOrd="0" destOrd="0" presId="urn:microsoft.com/office/officeart/2005/8/layout/vList5"/>
    <dgm:cxn modelId="{36E3B130-CF37-41FC-8E39-464DE6EC1B4B}" type="presParOf" srcId="{AC65DC8A-8153-41F2-8098-35A2FD9D2F69}" destId="{570E1F4D-E91C-4563-9B58-5218E0BCFE69}" srcOrd="1" destOrd="0" presId="urn:microsoft.com/office/officeart/2005/8/layout/vList5"/>
    <dgm:cxn modelId="{E060303E-B738-4E50-90B2-B760EE603B04}" type="presParOf" srcId="{AC08766D-980C-4C20-894C-C4AE60CFA87B}" destId="{E2BD2B63-6B3D-492A-A933-BD2BE5EDAB4A}" srcOrd="3" destOrd="0" presId="urn:microsoft.com/office/officeart/2005/8/layout/vList5"/>
    <dgm:cxn modelId="{B4E23E0D-0353-40E4-836E-8C67D16C070A}" type="presParOf" srcId="{AC08766D-980C-4C20-894C-C4AE60CFA87B}" destId="{A495E70E-383C-4962-BF29-5AC60E6170F8}" srcOrd="4" destOrd="0" presId="urn:microsoft.com/office/officeart/2005/8/layout/vList5"/>
    <dgm:cxn modelId="{F5AE6757-CA5F-47D0-B551-BB7D36BF5AF5}" type="presParOf" srcId="{A495E70E-383C-4962-BF29-5AC60E6170F8}" destId="{7B32E8B9-04BB-49CF-B0AA-419D88C494A5}" srcOrd="0" destOrd="0" presId="urn:microsoft.com/office/officeart/2005/8/layout/vList5"/>
    <dgm:cxn modelId="{E7AD544C-D4EB-4DCA-BB2E-784637AC2569}" type="presParOf" srcId="{A495E70E-383C-4962-BF29-5AC60E6170F8}" destId="{DB4B2013-A13C-44A6-97E7-082BBE81C658}" srcOrd="1" destOrd="0" presId="urn:microsoft.com/office/officeart/2005/8/layout/vList5"/>
    <dgm:cxn modelId="{F7644929-F4DF-4B00-954A-672DFDB73FDC}" type="presParOf" srcId="{AC08766D-980C-4C20-894C-C4AE60CFA87B}" destId="{F71451B9-6468-4728-8E53-3936D51675D6}" srcOrd="5" destOrd="0" presId="urn:microsoft.com/office/officeart/2005/8/layout/vList5"/>
    <dgm:cxn modelId="{55D98845-06DA-4845-A45E-12B84CAF67D7}" type="presParOf" srcId="{AC08766D-980C-4C20-894C-C4AE60CFA87B}" destId="{7F955530-ACA2-4020-B866-BFEA4C0F3879}" srcOrd="6" destOrd="0" presId="urn:microsoft.com/office/officeart/2005/8/layout/vList5"/>
    <dgm:cxn modelId="{EEA29A62-8D31-4C07-8CB1-D278A0C931A5}" type="presParOf" srcId="{7F955530-ACA2-4020-B866-BFEA4C0F3879}" destId="{FCB02E3A-D26D-40A7-BF86-0A8DBC89D553}" srcOrd="0" destOrd="0" presId="urn:microsoft.com/office/officeart/2005/8/layout/vList5"/>
    <dgm:cxn modelId="{F2EA7281-ECA8-4953-A279-54DD3E8F7E30}" type="presParOf" srcId="{7F955530-ACA2-4020-B866-BFEA4C0F3879}" destId="{88B57CC8-CF18-464C-A202-A5F4BFC6C44C}"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56AF38-5EA7-4EA3-8377-4AFFAF448CBB}" type="doc">
      <dgm:prSet loTypeId="urn:microsoft.com/office/officeart/2005/8/layout/vList5" loCatId="list" qsTypeId="urn:microsoft.com/office/officeart/2005/8/quickstyle/simple2" qsCatId="simple" csTypeId="urn:microsoft.com/office/officeart/2005/8/colors/accent2_2" csCatId="accent2" phldr="1"/>
      <dgm:spPr/>
      <dgm:t>
        <a:bodyPr/>
        <a:lstStyle/>
        <a:p>
          <a:endParaRPr lang="en-US"/>
        </a:p>
      </dgm:t>
    </dgm:pt>
    <dgm:pt modelId="{72A4B966-A1EB-4D28-875F-D2031E11DCB6}">
      <dgm:prSet phldrT="[Text]" custT="1"/>
      <dgm:spPr/>
      <dgm:t>
        <a:bodyPr/>
        <a:lstStyle/>
        <a:p>
          <a:r>
            <a:rPr lang="en-US" sz="2800" dirty="0" smtClean="0"/>
            <a:t>百年慶旗幟</a:t>
          </a:r>
          <a:endParaRPr lang="zh-TW" sz="2800" dirty="0"/>
        </a:p>
      </dgm:t>
    </dgm:pt>
    <dgm:pt modelId="{49EEE42A-1194-4FE0-AB48-3AC3340E409D}" type="parTrans" cxnId="{DDD468F7-AAC6-4491-A3E6-1640391011BB}">
      <dgm:prSet/>
      <dgm:spPr/>
      <dgm:t>
        <a:bodyPr/>
        <a:lstStyle/>
        <a:p>
          <a:endParaRPr lang="en-US" sz="2800"/>
        </a:p>
      </dgm:t>
    </dgm:pt>
    <dgm:pt modelId="{8758964F-255A-4C49-9F63-761479315EA2}" type="sibTrans" cxnId="{DDD468F7-AAC6-4491-A3E6-1640391011BB}">
      <dgm:prSet/>
      <dgm:spPr/>
      <dgm:t>
        <a:bodyPr/>
        <a:lstStyle/>
        <a:p>
          <a:endParaRPr lang="en-US" sz="2800"/>
        </a:p>
      </dgm:t>
    </dgm:pt>
    <dgm:pt modelId="{7BD2A8D5-4BEB-4E9A-9037-6BDCE9366307}">
      <dgm:prSet phldrT="[Text]" custT="1"/>
      <dgm:spPr/>
      <dgm:t>
        <a:bodyPr/>
        <a:lstStyle/>
        <a:p>
          <a:r>
            <a:rPr lang="en-US" sz="2800" dirty="0" smtClean="0"/>
            <a:t>紀念幣</a:t>
          </a:r>
          <a:endParaRPr lang="zh-TW" sz="2800" dirty="0"/>
        </a:p>
      </dgm:t>
    </dgm:pt>
    <dgm:pt modelId="{D17F36DB-B6A3-4846-96FF-C5EEDF56F21A}" type="parTrans" cxnId="{91BF7EAF-1A4F-49D9-AD15-7C33FDB36ED8}">
      <dgm:prSet/>
      <dgm:spPr/>
      <dgm:t>
        <a:bodyPr/>
        <a:lstStyle/>
        <a:p>
          <a:endParaRPr lang="en-US" sz="2800"/>
        </a:p>
      </dgm:t>
    </dgm:pt>
    <dgm:pt modelId="{A7C80C20-BDA1-4D20-B496-0AB58316CCD1}" type="sibTrans" cxnId="{91BF7EAF-1A4F-49D9-AD15-7C33FDB36ED8}">
      <dgm:prSet/>
      <dgm:spPr/>
      <dgm:t>
        <a:bodyPr/>
        <a:lstStyle/>
        <a:p>
          <a:endParaRPr lang="en-US" sz="2800"/>
        </a:p>
      </dgm:t>
    </dgm:pt>
    <dgm:pt modelId="{C278A623-6583-45F0-AE22-D0905B705CE3}">
      <dgm:prSet phldrT="[Text]" custT="1"/>
      <dgm:spPr/>
      <dgm:t>
        <a:bodyPr/>
        <a:lstStyle/>
        <a:p>
          <a:r>
            <a:rPr lang="en-US" sz="2800" dirty="0" smtClean="0"/>
            <a:t>百年慶展覽</a:t>
          </a:r>
          <a:endParaRPr lang="zh-TW" sz="2800" dirty="0"/>
        </a:p>
      </dgm:t>
    </dgm:pt>
    <dgm:pt modelId="{95D1845A-8F7D-4D10-9F04-A47076BCF641}" type="parTrans" cxnId="{CC0DB4CE-E6B7-4E2B-945A-7B77C824B160}">
      <dgm:prSet/>
      <dgm:spPr/>
      <dgm:t>
        <a:bodyPr/>
        <a:lstStyle/>
        <a:p>
          <a:endParaRPr lang="en-US" sz="2800"/>
        </a:p>
      </dgm:t>
    </dgm:pt>
    <dgm:pt modelId="{DD803818-414E-47AF-AA9C-44D732DFCBD1}" type="sibTrans" cxnId="{CC0DB4CE-E6B7-4E2B-945A-7B77C824B160}">
      <dgm:prSet/>
      <dgm:spPr/>
      <dgm:t>
        <a:bodyPr/>
        <a:lstStyle/>
        <a:p>
          <a:endParaRPr lang="en-US" sz="2800"/>
        </a:p>
      </dgm:t>
    </dgm:pt>
    <dgm:pt modelId="{5004D09C-8C65-43D7-AB38-F08803736DE9}">
      <dgm:prSet phldrT="[Text]" custT="1"/>
      <dgm:spPr/>
      <dgm:t>
        <a:bodyPr/>
        <a:lstStyle/>
        <a:p>
          <a:r>
            <a:rPr lang="en-US" sz="2800" dirty="0" smtClean="0"/>
            <a:t>跨越世界的片段2017 年</a:t>
          </a:r>
          <a:r>
            <a:rPr lang="zh-TW" altLang="en-US" sz="2800" dirty="0" smtClean="0"/>
            <a:t> </a:t>
          </a:r>
          <a:r>
            <a:rPr lang="en-US" sz="2800" dirty="0" err="1" smtClean="0"/>
            <a:t>在芝加哥聚集在一起</a:t>
          </a:r>
          <a:r>
            <a:rPr lang="en-US" sz="2800" dirty="0" smtClean="0"/>
            <a:t> </a:t>
          </a:r>
          <a:endParaRPr lang="zh-TW" sz="2800" dirty="0"/>
        </a:p>
      </dgm:t>
    </dgm:pt>
    <dgm:pt modelId="{790D9AF5-2423-4429-A375-252A6D9183CF}" type="parTrans" cxnId="{2420D39B-BCD0-4D3C-90F8-8E6A39EE7565}">
      <dgm:prSet/>
      <dgm:spPr/>
      <dgm:t>
        <a:bodyPr/>
        <a:lstStyle/>
        <a:p>
          <a:endParaRPr lang="en-US" sz="2800"/>
        </a:p>
      </dgm:t>
    </dgm:pt>
    <dgm:pt modelId="{D7394E3C-D917-4A33-87F2-B92B6C172DBD}" type="sibTrans" cxnId="{2420D39B-BCD0-4D3C-90F8-8E6A39EE7565}">
      <dgm:prSet/>
      <dgm:spPr/>
      <dgm:t>
        <a:bodyPr/>
        <a:lstStyle/>
        <a:p>
          <a:endParaRPr lang="en-US" sz="2800"/>
        </a:p>
      </dgm:t>
    </dgm:pt>
    <dgm:pt modelId="{2798458A-21FA-4236-A83E-7E0020C74FD8}">
      <dgm:prSet phldrT="[Text]" custT="1"/>
      <dgm:spPr/>
      <dgm:t>
        <a:bodyPr/>
        <a:lstStyle/>
        <a:p>
          <a:r>
            <a:rPr lang="en-US" sz="2800" dirty="0" smtClean="0"/>
            <a:t>2016 年 6 月可購得極具收藏價值 1 盎司銀硬幣</a:t>
          </a:r>
          <a:endParaRPr lang="zh-TW" sz="2800" dirty="0"/>
        </a:p>
      </dgm:t>
    </dgm:pt>
    <dgm:pt modelId="{6EBFA283-A532-489F-A666-B180B3CF0AD5}" type="parTrans" cxnId="{7D200EFF-DCCC-4C98-AA1D-D195B3B4B774}">
      <dgm:prSet/>
      <dgm:spPr/>
      <dgm:t>
        <a:bodyPr/>
        <a:lstStyle/>
        <a:p>
          <a:endParaRPr lang="en-US" sz="2800"/>
        </a:p>
      </dgm:t>
    </dgm:pt>
    <dgm:pt modelId="{FEF5A190-8FE8-404B-AFE8-C1794F768DD3}" type="sibTrans" cxnId="{7D200EFF-DCCC-4C98-AA1D-D195B3B4B774}">
      <dgm:prSet/>
      <dgm:spPr/>
      <dgm:t>
        <a:bodyPr/>
        <a:lstStyle/>
        <a:p>
          <a:endParaRPr lang="en-US" sz="2800"/>
        </a:p>
      </dgm:t>
    </dgm:pt>
    <dgm:pt modelId="{096C338D-2ECB-4093-AECF-883911581021}">
      <dgm:prSet phldrT="[Text]" custT="1"/>
      <dgm:spPr/>
      <dgm:t>
        <a:bodyPr/>
        <a:lstStyle/>
        <a:p>
          <a:r>
            <a:rPr lang="en-US" sz="2800" dirty="0" smtClean="0"/>
            <a:t>主要的展覽在芝加哥，再加上旅行展示和線上展示</a:t>
          </a:r>
          <a:endParaRPr lang="zh-TW" sz="2800" dirty="0"/>
        </a:p>
      </dgm:t>
    </dgm:pt>
    <dgm:pt modelId="{9D10F7CB-8F31-4A11-8154-F5D827FA5A5C}" type="parTrans" cxnId="{80B2FC64-9A5F-40F0-913D-CFDC40D14D83}">
      <dgm:prSet/>
      <dgm:spPr/>
      <dgm:t>
        <a:bodyPr/>
        <a:lstStyle/>
        <a:p>
          <a:endParaRPr lang="en-US" sz="2800"/>
        </a:p>
      </dgm:t>
    </dgm:pt>
    <dgm:pt modelId="{45B73892-0C8E-4764-ADE3-5B53F5E560B8}" type="sibTrans" cxnId="{80B2FC64-9A5F-40F0-913D-CFDC40D14D83}">
      <dgm:prSet/>
      <dgm:spPr/>
      <dgm:t>
        <a:bodyPr/>
        <a:lstStyle/>
        <a:p>
          <a:endParaRPr lang="en-US" sz="2800"/>
        </a:p>
      </dgm:t>
    </dgm:pt>
    <dgm:pt modelId="{9074CBE5-4B14-4301-82E7-34FA3BA90F51}">
      <dgm:prSet phldrT="[Text]" custT="1"/>
      <dgm:spPr/>
      <dgm:t>
        <a:bodyPr/>
        <a:lstStyle/>
        <a:p>
          <a:r>
            <a:rPr lang="en-US" sz="2800" dirty="0" smtClean="0"/>
            <a:t>在 LCI 總部捐獻茂文鐘士雕像</a:t>
          </a:r>
          <a:endParaRPr lang="zh-TW" sz="2800" dirty="0"/>
        </a:p>
      </dgm:t>
    </dgm:pt>
    <dgm:pt modelId="{49AB6B73-37A7-4DAF-9A21-87C900E7D2E6}" type="parTrans" cxnId="{2CCD2DA7-1DAA-4F82-A60B-5E25A47A14CC}">
      <dgm:prSet/>
      <dgm:spPr/>
      <dgm:t>
        <a:bodyPr/>
        <a:lstStyle/>
        <a:p>
          <a:endParaRPr lang="en-US" sz="2800"/>
        </a:p>
      </dgm:t>
    </dgm:pt>
    <dgm:pt modelId="{D294E1E6-06D5-471E-BC50-C23C5C93B195}" type="sibTrans" cxnId="{2CCD2DA7-1DAA-4F82-A60B-5E25A47A14CC}">
      <dgm:prSet/>
      <dgm:spPr/>
      <dgm:t>
        <a:bodyPr/>
        <a:lstStyle/>
        <a:p>
          <a:endParaRPr lang="en-US" sz="2800"/>
        </a:p>
      </dgm:t>
    </dgm:pt>
    <dgm:pt modelId="{CDC635A3-BF31-4BF4-B958-D9B6535FD484}">
      <dgm:prSet phldrT="[Text]" custT="1"/>
      <dgm:spPr/>
      <dgm:t>
        <a:bodyPr/>
        <a:lstStyle/>
        <a:p>
          <a:r>
            <a:rPr lang="en-US" sz="2800" dirty="0" smtClean="0"/>
            <a:t>百年慶紀念</a:t>
          </a:r>
          <a:endParaRPr lang="zh-TW" sz="2800" dirty="0"/>
        </a:p>
      </dgm:t>
    </dgm:pt>
    <dgm:pt modelId="{ACDA907A-D669-4C7D-9647-EA4175C16D8B}" type="sibTrans" cxnId="{EB4AC8F7-0109-4DF6-B2D5-82F360EC4CC1}">
      <dgm:prSet/>
      <dgm:spPr/>
      <dgm:t>
        <a:bodyPr/>
        <a:lstStyle/>
        <a:p>
          <a:endParaRPr lang="en-US" sz="2800"/>
        </a:p>
      </dgm:t>
    </dgm:pt>
    <dgm:pt modelId="{FD7548B0-BBF0-4F3B-8FCD-1FD22AF3873F}" type="parTrans" cxnId="{EB4AC8F7-0109-4DF6-B2D5-82F360EC4CC1}">
      <dgm:prSet/>
      <dgm:spPr/>
      <dgm:t>
        <a:bodyPr/>
        <a:lstStyle/>
        <a:p>
          <a:endParaRPr lang="en-US" sz="2800"/>
        </a:p>
      </dgm:t>
    </dgm:pt>
    <dgm:pt modelId="{AC08766D-980C-4C20-894C-C4AE60CFA87B}" type="pres">
      <dgm:prSet presAssocID="{7B56AF38-5EA7-4EA3-8377-4AFFAF448CBB}" presName="Name0" presStyleCnt="0">
        <dgm:presLayoutVars>
          <dgm:dir/>
          <dgm:animLvl val="lvl"/>
          <dgm:resizeHandles val="exact"/>
        </dgm:presLayoutVars>
      </dgm:prSet>
      <dgm:spPr/>
      <dgm:t>
        <a:bodyPr/>
        <a:lstStyle/>
        <a:p>
          <a:endParaRPr lang="en-US"/>
        </a:p>
      </dgm:t>
    </dgm:pt>
    <dgm:pt modelId="{6EA7842E-A52A-47F8-9A0F-5979C98397DD}" type="pres">
      <dgm:prSet presAssocID="{72A4B966-A1EB-4D28-875F-D2031E11DCB6}" presName="linNode" presStyleCnt="0"/>
      <dgm:spPr/>
      <dgm:t>
        <a:bodyPr/>
        <a:lstStyle/>
        <a:p>
          <a:endParaRPr lang="en-US"/>
        </a:p>
      </dgm:t>
    </dgm:pt>
    <dgm:pt modelId="{61ABA10C-65B8-4635-952A-1D75E2C49A5E}" type="pres">
      <dgm:prSet presAssocID="{72A4B966-A1EB-4D28-875F-D2031E11DCB6}" presName="parentText" presStyleLbl="node1" presStyleIdx="0" presStyleCnt="4" custLinFactNeighborX="-1662">
        <dgm:presLayoutVars>
          <dgm:chMax val="1"/>
          <dgm:bulletEnabled val="1"/>
        </dgm:presLayoutVars>
      </dgm:prSet>
      <dgm:spPr/>
      <dgm:t>
        <a:bodyPr/>
        <a:lstStyle/>
        <a:p>
          <a:endParaRPr lang="en-US"/>
        </a:p>
      </dgm:t>
    </dgm:pt>
    <dgm:pt modelId="{C9FD9153-0380-47ED-B2BF-69508A421052}" type="pres">
      <dgm:prSet presAssocID="{72A4B966-A1EB-4D28-875F-D2031E11DCB6}" presName="descendantText" presStyleLbl="alignAccFollowNode1" presStyleIdx="0" presStyleCnt="4">
        <dgm:presLayoutVars>
          <dgm:bulletEnabled val="1"/>
        </dgm:presLayoutVars>
      </dgm:prSet>
      <dgm:spPr/>
      <dgm:t>
        <a:bodyPr/>
        <a:lstStyle/>
        <a:p>
          <a:endParaRPr lang="en-US"/>
        </a:p>
      </dgm:t>
    </dgm:pt>
    <dgm:pt modelId="{3A2F7C8D-DE93-4EDB-B59C-140D2849E1A8}" type="pres">
      <dgm:prSet presAssocID="{8758964F-255A-4C49-9F63-761479315EA2}" presName="sp" presStyleCnt="0"/>
      <dgm:spPr/>
      <dgm:t>
        <a:bodyPr/>
        <a:lstStyle/>
        <a:p>
          <a:endParaRPr lang="en-US"/>
        </a:p>
      </dgm:t>
    </dgm:pt>
    <dgm:pt modelId="{AC65DC8A-8153-41F2-8098-35A2FD9D2F69}" type="pres">
      <dgm:prSet presAssocID="{7BD2A8D5-4BEB-4E9A-9037-6BDCE9366307}" presName="linNode" presStyleCnt="0"/>
      <dgm:spPr/>
      <dgm:t>
        <a:bodyPr/>
        <a:lstStyle/>
        <a:p>
          <a:endParaRPr lang="en-US"/>
        </a:p>
      </dgm:t>
    </dgm:pt>
    <dgm:pt modelId="{17CAFA91-1C80-4A61-8514-BB4EBD47CE46}" type="pres">
      <dgm:prSet presAssocID="{7BD2A8D5-4BEB-4E9A-9037-6BDCE9366307}" presName="parentText" presStyleLbl="node1" presStyleIdx="1" presStyleCnt="4">
        <dgm:presLayoutVars>
          <dgm:chMax val="1"/>
          <dgm:bulletEnabled val="1"/>
        </dgm:presLayoutVars>
      </dgm:prSet>
      <dgm:spPr/>
      <dgm:t>
        <a:bodyPr/>
        <a:lstStyle/>
        <a:p>
          <a:endParaRPr lang="en-US"/>
        </a:p>
      </dgm:t>
    </dgm:pt>
    <dgm:pt modelId="{570E1F4D-E91C-4563-9B58-5218E0BCFE69}" type="pres">
      <dgm:prSet presAssocID="{7BD2A8D5-4BEB-4E9A-9037-6BDCE9366307}" presName="descendantText" presStyleLbl="alignAccFollowNode1" presStyleIdx="1" presStyleCnt="4">
        <dgm:presLayoutVars>
          <dgm:bulletEnabled val="1"/>
        </dgm:presLayoutVars>
      </dgm:prSet>
      <dgm:spPr/>
      <dgm:t>
        <a:bodyPr/>
        <a:lstStyle/>
        <a:p>
          <a:endParaRPr lang="en-US"/>
        </a:p>
      </dgm:t>
    </dgm:pt>
    <dgm:pt modelId="{E2BD2B63-6B3D-492A-A933-BD2BE5EDAB4A}" type="pres">
      <dgm:prSet presAssocID="{A7C80C20-BDA1-4D20-B496-0AB58316CCD1}" presName="sp" presStyleCnt="0"/>
      <dgm:spPr/>
      <dgm:t>
        <a:bodyPr/>
        <a:lstStyle/>
        <a:p>
          <a:endParaRPr lang="en-US"/>
        </a:p>
      </dgm:t>
    </dgm:pt>
    <dgm:pt modelId="{A495E70E-383C-4962-BF29-5AC60E6170F8}" type="pres">
      <dgm:prSet presAssocID="{C278A623-6583-45F0-AE22-D0905B705CE3}" presName="linNode" presStyleCnt="0"/>
      <dgm:spPr/>
      <dgm:t>
        <a:bodyPr/>
        <a:lstStyle/>
        <a:p>
          <a:endParaRPr lang="en-US"/>
        </a:p>
      </dgm:t>
    </dgm:pt>
    <dgm:pt modelId="{7B32E8B9-04BB-49CF-B0AA-419D88C494A5}" type="pres">
      <dgm:prSet presAssocID="{C278A623-6583-45F0-AE22-D0905B705CE3}" presName="parentText" presStyleLbl="node1" presStyleIdx="2" presStyleCnt="4">
        <dgm:presLayoutVars>
          <dgm:chMax val="1"/>
          <dgm:bulletEnabled val="1"/>
        </dgm:presLayoutVars>
      </dgm:prSet>
      <dgm:spPr/>
      <dgm:t>
        <a:bodyPr/>
        <a:lstStyle/>
        <a:p>
          <a:endParaRPr lang="en-US"/>
        </a:p>
      </dgm:t>
    </dgm:pt>
    <dgm:pt modelId="{DB4B2013-A13C-44A6-97E7-082BBE81C658}" type="pres">
      <dgm:prSet presAssocID="{C278A623-6583-45F0-AE22-D0905B705CE3}" presName="descendantText" presStyleLbl="alignAccFollowNode1" presStyleIdx="2" presStyleCnt="4">
        <dgm:presLayoutVars>
          <dgm:bulletEnabled val="1"/>
        </dgm:presLayoutVars>
      </dgm:prSet>
      <dgm:spPr/>
      <dgm:t>
        <a:bodyPr/>
        <a:lstStyle/>
        <a:p>
          <a:endParaRPr lang="en-US"/>
        </a:p>
      </dgm:t>
    </dgm:pt>
    <dgm:pt modelId="{F71451B9-6468-4728-8E53-3936D51675D6}" type="pres">
      <dgm:prSet presAssocID="{DD803818-414E-47AF-AA9C-44D732DFCBD1}" presName="sp" presStyleCnt="0"/>
      <dgm:spPr/>
      <dgm:t>
        <a:bodyPr/>
        <a:lstStyle/>
        <a:p>
          <a:endParaRPr lang="en-US"/>
        </a:p>
      </dgm:t>
    </dgm:pt>
    <dgm:pt modelId="{7F955530-ACA2-4020-B866-BFEA4C0F3879}" type="pres">
      <dgm:prSet presAssocID="{CDC635A3-BF31-4BF4-B958-D9B6535FD484}" presName="linNode" presStyleCnt="0"/>
      <dgm:spPr/>
      <dgm:t>
        <a:bodyPr/>
        <a:lstStyle/>
        <a:p>
          <a:endParaRPr lang="en-US"/>
        </a:p>
      </dgm:t>
    </dgm:pt>
    <dgm:pt modelId="{FCB02E3A-D26D-40A7-BF86-0A8DBC89D553}" type="pres">
      <dgm:prSet presAssocID="{CDC635A3-BF31-4BF4-B958-D9B6535FD484}" presName="parentText" presStyleLbl="node1" presStyleIdx="3" presStyleCnt="4">
        <dgm:presLayoutVars>
          <dgm:chMax val="1"/>
          <dgm:bulletEnabled val="1"/>
        </dgm:presLayoutVars>
      </dgm:prSet>
      <dgm:spPr/>
      <dgm:t>
        <a:bodyPr/>
        <a:lstStyle/>
        <a:p>
          <a:endParaRPr lang="en-US"/>
        </a:p>
      </dgm:t>
    </dgm:pt>
    <dgm:pt modelId="{88B57CC8-CF18-464C-A202-A5F4BFC6C44C}" type="pres">
      <dgm:prSet presAssocID="{CDC635A3-BF31-4BF4-B958-D9B6535FD484}" presName="descendantText" presStyleLbl="alignAccFollowNode1" presStyleIdx="3" presStyleCnt="4">
        <dgm:presLayoutVars>
          <dgm:bulletEnabled val="1"/>
        </dgm:presLayoutVars>
      </dgm:prSet>
      <dgm:spPr/>
      <dgm:t>
        <a:bodyPr/>
        <a:lstStyle/>
        <a:p>
          <a:endParaRPr lang="en-US"/>
        </a:p>
      </dgm:t>
    </dgm:pt>
  </dgm:ptLst>
  <dgm:cxnLst>
    <dgm:cxn modelId="{7D200EFF-DCCC-4C98-AA1D-D195B3B4B774}" srcId="{7BD2A8D5-4BEB-4E9A-9037-6BDCE9366307}" destId="{2798458A-21FA-4236-A83E-7E0020C74FD8}" srcOrd="0" destOrd="0" parTransId="{6EBFA283-A532-489F-A666-B180B3CF0AD5}" sibTransId="{FEF5A190-8FE8-404B-AFE8-C1794F768DD3}"/>
    <dgm:cxn modelId="{91BF7EAF-1A4F-49D9-AD15-7C33FDB36ED8}" srcId="{7B56AF38-5EA7-4EA3-8377-4AFFAF448CBB}" destId="{7BD2A8D5-4BEB-4E9A-9037-6BDCE9366307}" srcOrd="1" destOrd="0" parTransId="{D17F36DB-B6A3-4846-96FF-C5EEDF56F21A}" sibTransId="{A7C80C20-BDA1-4D20-B496-0AB58316CCD1}"/>
    <dgm:cxn modelId="{93EC03EF-14B6-4BFA-AD6A-76197B0C6443}" type="presOf" srcId="{2798458A-21FA-4236-A83E-7E0020C74FD8}" destId="{570E1F4D-E91C-4563-9B58-5218E0BCFE69}" srcOrd="0" destOrd="0" presId="urn:microsoft.com/office/officeart/2005/8/layout/vList5"/>
    <dgm:cxn modelId="{2420D39B-BCD0-4D3C-90F8-8E6A39EE7565}" srcId="{72A4B966-A1EB-4D28-875F-D2031E11DCB6}" destId="{5004D09C-8C65-43D7-AB38-F08803736DE9}" srcOrd="0" destOrd="0" parTransId="{790D9AF5-2423-4429-A375-252A6D9183CF}" sibTransId="{D7394E3C-D917-4A33-87F2-B92B6C172DBD}"/>
    <dgm:cxn modelId="{CE236880-33C2-43FE-A7B1-8113F86181F6}" type="presOf" srcId="{5004D09C-8C65-43D7-AB38-F08803736DE9}" destId="{C9FD9153-0380-47ED-B2BF-69508A421052}" srcOrd="0" destOrd="0" presId="urn:microsoft.com/office/officeart/2005/8/layout/vList5"/>
    <dgm:cxn modelId="{CF9078CE-0B13-44E3-A272-AD44252E0FDF}" type="presOf" srcId="{096C338D-2ECB-4093-AECF-883911581021}" destId="{DB4B2013-A13C-44A6-97E7-082BBE81C658}" srcOrd="0" destOrd="0" presId="urn:microsoft.com/office/officeart/2005/8/layout/vList5"/>
    <dgm:cxn modelId="{0A798686-EA5D-4A53-B028-C0615F3D216A}" type="presOf" srcId="{9074CBE5-4B14-4301-82E7-34FA3BA90F51}" destId="{88B57CC8-CF18-464C-A202-A5F4BFC6C44C}" srcOrd="0" destOrd="0" presId="urn:microsoft.com/office/officeart/2005/8/layout/vList5"/>
    <dgm:cxn modelId="{80B2FC64-9A5F-40F0-913D-CFDC40D14D83}" srcId="{C278A623-6583-45F0-AE22-D0905B705CE3}" destId="{096C338D-2ECB-4093-AECF-883911581021}" srcOrd="0" destOrd="0" parTransId="{9D10F7CB-8F31-4A11-8154-F5D827FA5A5C}" sibTransId="{45B73892-0C8E-4764-ADE3-5B53F5E560B8}"/>
    <dgm:cxn modelId="{8647230E-46AB-4C2D-99D1-BE3482106166}" type="presOf" srcId="{72A4B966-A1EB-4D28-875F-D2031E11DCB6}" destId="{61ABA10C-65B8-4635-952A-1D75E2C49A5E}" srcOrd="0" destOrd="0" presId="urn:microsoft.com/office/officeart/2005/8/layout/vList5"/>
    <dgm:cxn modelId="{7DDE962D-3315-4E1B-A581-1FBF8DE5DEF6}" type="presOf" srcId="{7B56AF38-5EA7-4EA3-8377-4AFFAF448CBB}" destId="{AC08766D-980C-4C20-894C-C4AE60CFA87B}" srcOrd="0" destOrd="0" presId="urn:microsoft.com/office/officeart/2005/8/layout/vList5"/>
    <dgm:cxn modelId="{DDD468F7-AAC6-4491-A3E6-1640391011BB}" srcId="{7B56AF38-5EA7-4EA3-8377-4AFFAF448CBB}" destId="{72A4B966-A1EB-4D28-875F-D2031E11DCB6}" srcOrd="0" destOrd="0" parTransId="{49EEE42A-1194-4FE0-AB48-3AC3340E409D}" sibTransId="{8758964F-255A-4C49-9F63-761479315EA2}"/>
    <dgm:cxn modelId="{1E9B9AD2-B76C-41D3-BD1C-29032404B82D}" type="presOf" srcId="{7BD2A8D5-4BEB-4E9A-9037-6BDCE9366307}" destId="{17CAFA91-1C80-4A61-8514-BB4EBD47CE46}" srcOrd="0" destOrd="0" presId="urn:microsoft.com/office/officeart/2005/8/layout/vList5"/>
    <dgm:cxn modelId="{9D2FBA2D-83DD-4412-8E38-05A306E221F9}" type="presOf" srcId="{CDC635A3-BF31-4BF4-B958-D9B6535FD484}" destId="{FCB02E3A-D26D-40A7-BF86-0A8DBC89D553}" srcOrd="0" destOrd="0" presId="urn:microsoft.com/office/officeart/2005/8/layout/vList5"/>
    <dgm:cxn modelId="{EB4AC8F7-0109-4DF6-B2D5-82F360EC4CC1}" srcId="{7B56AF38-5EA7-4EA3-8377-4AFFAF448CBB}" destId="{CDC635A3-BF31-4BF4-B958-D9B6535FD484}" srcOrd="3" destOrd="0" parTransId="{FD7548B0-BBF0-4F3B-8FCD-1FD22AF3873F}" sibTransId="{ACDA907A-D669-4C7D-9647-EA4175C16D8B}"/>
    <dgm:cxn modelId="{2CCD2DA7-1DAA-4F82-A60B-5E25A47A14CC}" srcId="{CDC635A3-BF31-4BF4-B958-D9B6535FD484}" destId="{9074CBE5-4B14-4301-82E7-34FA3BA90F51}" srcOrd="0" destOrd="0" parTransId="{49AB6B73-37A7-4DAF-9A21-87C900E7D2E6}" sibTransId="{D294E1E6-06D5-471E-BC50-C23C5C93B195}"/>
    <dgm:cxn modelId="{CC0DB4CE-E6B7-4E2B-945A-7B77C824B160}" srcId="{7B56AF38-5EA7-4EA3-8377-4AFFAF448CBB}" destId="{C278A623-6583-45F0-AE22-D0905B705CE3}" srcOrd="2" destOrd="0" parTransId="{95D1845A-8F7D-4D10-9F04-A47076BCF641}" sibTransId="{DD803818-414E-47AF-AA9C-44D732DFCBD1}"/>
    <dgm:cxn modelId="{F0CCC9D1-CD3B-46DA-B014-5EE9F73A074B}" type="presOf" srcId="{C278A623-6583-45F0-AE22-D0905B705CE3}" destId="{7B32E8B9-04BB-49CF-B0AA-419D88C494A5}" srcOrd="0" destOrd="0" presId="urn:microsoft.com/office/officeart/2005/8/layout/vList5"/>
    <dgm:cxn modelId="{665D22E2-A43B-42E3-8D66-6505BCBFC49A}" type="presParOf" srcId="{AC08766D-980C-4C20-894C-C4AE60CFA87B}" destId="{6EA7842E-A52A-47F8-9A0F-5979C98397DD}" srcOrd="0" destOrd="0" presId="urn:microsoft.com/office/officeart/2005/8/layout/vList5"/>
    <dgm:cxn modelId="{B75CC91E-3113-475E-BD11-B87D25C079AC}" type="presParOf" srcId="{6EA7842E-A52A-47F8-9A0F-5979C98397DD}" destId="{61ABA10C-65B8-4635-952A-1D75E2C49A5E}" srcOrd="0" destOrd="0" presId="urn:microsoft.com/office/officeart/2005/8/layout/vList5"/>
    <dgm:cxn modelId="{6358A9E5-C8FE-413F-AD5D-8FA123C1D6A1}" type="presParOf" srcId="{6EA7842E-A52A-47F8-9A0F-5979C98397DD}" destId="{C9FD9153-0380-47ED-B2BF-69508A421052}" srcOrd="1" destOrd="0" presId="urn:microsoft.com/office/officeart/2005/8/layout/vList5"/>
    <dgm:cxn modelId="{B98CB2FF-1E86-469C-B633-DCC083A74EDB}" type="presParOf" srcId="{AC08766D-980C-4C20-894C-C4AE60CFA87B}" destId="{3A2F7C8D-DE93-4EDB-B59C-140D2849E1A8}" srcOrd="1" destOrd="0" presId="urn:microsoft.com/office/officeart/2005/8/layout/vList5"/>
    <dgm:cxn modelId="{99CFFBB1-0CAA-49B9-823D-D78F1AB1D887}" type="presParOf" srcId="{AC08766D-980C-4C20-894C-C4AE60CFA87B}" destId="{AC65DC8A-8153-41F2-8098-35A2FD9D2F69}" srcOrd="2" destOrd="0" presId="urn:microsoft.com/office/officeart/2005/8/layout/vList5"/>
    <dgm:cxn modelId="{B17BD8EB-A598-49BC-B566-81FD7627D2F2}" type="presParOf" srcId="{AC65DC8A-8153-41F2-8098-35A2FD9D2F69}" destId="{17CAFA91-1C80-4A61-8514-BB4EBD47CE46}" srcOrd="0" destOrd="0" presId="urn:microsoft.com/office/officeart/2005/8/layout/vList5"/>
    <dgm:cxn modelId="{44CB56C0-B960-496C-9EE7-61BACB487887}" type="presParOf" srcId="{AC65DC8A-8153-41F2-8098-35A2FD9D2F69}" destId="{570E1F4D-E91C-4563-9B58-5218E0BCFE69}" srcOrd="1" destOrd="0" presId="urn:microsoft.com/office/officeart/2005/8/layout/vList5"/>
    <dgm:cxn modelId="{E49F966B-89E7-4DD4-BF5C-0E69814FE154}" type="presParOf" srcId="{AC08766D-980C-4C20-894C-C4AE60CFA87B}" destId="{E2BD2B63-6B3D-492A-A933-BD2BE5EDAB4A}" srcOrd="3" destOrd="0" presId="urn:microsoft.com/office/officeart/2005/8/layout/vList5"/>
    <dgm:cxn modelId="{1ADD8CF7-7DD1-427B-910D-2510FA23B5DF}" type="presParOf" srcId="{AC08766D-980C-4C20-894C-C4AE60CFA87B}" destId="{A495E70E-383C-4962-BF29-5AC60E6170F8}" srcOrd="4" destOrd="0" presId="urn:microsoft.com/office/officeart/2005/8/layout/vList5"/>
    <dgm:cxn modelId="{A0D32DED-B168-46AF-8EE7-A3D84C55B7CB}" type="presParOf" srcId="{A495E70E-383C-4962-BF29-5AC60E6170F8}" destId="{7B32E8B9-04BB-49CF-B0AA-419D88C494A5}" srcOrd="0" destOrd="0" presId="urn:microsoft.com/office/officeart/2005/8/layout/vList5"/>
    <dgm:cxn modelId="{9ECC5925-D8D9-45C2-B8E3-D4425603FE1A}" type="presParOf" srcId="{A495E70E-383C-4962-BF29-5AC60E6170F8}" destId="{DB4B2013-A13C-44A6-97E7-082BBE81C658}" srcOrd="1" destOrd="0" presId="urn:microsoft.com/office/officeart/2005/8/layout/vList5"/>
    <dgm:cxn modelId="{2034A6CA-A998-4AAD-B075-C8801075635D}" type="presParOf" srcId="{AC08766D-980C-4C20-894C-C4AE60CFA87B}" destId="{F71451B9-6468-4728-8E53-3936D51675D6}" srcOrd="5" destOrd="0" presId="urn:microsoft.com/office/officeart/2005/8/layout/vList5"/>
    <dgm:cxn modelId="{247CB272-930B-4B1B-A550-D4DFF0CBD431}" type="presParOf" srcId="{AC08766D-980C-4C20-894C-C4AE60CFA87B}" destId="{7F955530-ACA2-4020-B866-BFEA4C0F3879}" srcOrd="6" destOrd="0" presId="urn:microsoft.com/office/officeart/2005/8/layout/vList5"/>
    <dgm:cxn modelId="{0F116475-A096-479C-B8C1-62CCD47AC198}" type="presParOf" srcId="{7F955530-ACA2-4020-B866-BFEA4C0F3879}" destId="{FCB02E3A-D26D-40A7-BF86-0A8DBC89D553}" srcOrd="0" destOrd="0" presId="urn:microsoft.com/office/officeart/2005/8/layout/vList5"/>
    <dgm:cxn modelId="{990A6369-BBDD-49D4-A87A-116A599A0323}" type="presParOf" srcId="{7F955530-ACA2-4020-B866-BFEA4C0F3879}" destId="{88B57CC8-CF18-464C-A202-A5F4BFC6C44C}"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FD9153-0380-47ED-B2BF-69508A421052}">
      <dsp:nvSpPr>
        <dsp:cNvPr id="0" name=""/>
        <dsp:cNvSpPr/>
      </dsp:nvSpPr>
      <dsp:spPr>
        <a:xfrm rot="5400000">
          <a:off x="4756496" y="-1864155"/>
          <a:ext cx="953839" cy="4925568"/>
        </a:xfrm>
        <a:prstGeom prst="round2Same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t>Lions100.org 分會規劃工具和資源</a:t>
          </a:r>
          <a:endParaRPr lang="zh-TW" sz="2800" kern="1200" dirty="0"/>
        </a:p>
      </dsp:txBody>
      <dsp:txXfrm rot="-5400000">
        <a:off x="2770632" y="168272"/>
        <a:ext cx="4879005" cy="860713"/>
      </dsp:txXfrm>
    </dsp:sp>
    <dsp:sp modelId="{61ABA10C-65B8-4635-952A-1D75E2C49A5E}">
      <dsp:nvSpPr>
        <dsp:cNvPr id="0" name=""/>
        <dsp:cNvSpPr/>
      </dsp:nvSpPr>
      <dsp:spPr>
        <a:xfrm>
          <a:off x="0" y="2478"/>
          <a:ext cx="2770632" cy="1192299"/>
        </a:xfrm>
        <a:prstGeom prst="roundRect">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smtClean="0"/>
            <a:t>百年慶工具箱</a:t>
          </a:r>
          <a:endParaRPr lang="zh-TW" sz="2800" kern="1200" dirty="0"/>
        </a:p>
      </dsp:txBody>
      <dsp:txXfrm>
        <a:off x="58203" y="60681"/>
        <a:ext cx="2654226" cy="1075893"/>
      </dsp:txXfrm>
    </dsp:sp>
    <dsp:sp modelId="{570E1F4D-E91C-4563-9B58-5218E0BCFE69}">
      <dsp:nvSpPr>
        <dsp:cNvPr id="0" name=""/>
        <dsp:cNvSpPr/>
      </dsp:nvSpPr>
      <dsp:spPr>
        <a:xfrm rot="5400000">
          <a:off x="4756496" y="-612241"/>
          <a:ext cx="953839" cy="4925568"/>
        </a:xfrm>
        <a:prstGeom prst="round2Same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t>服裝、旗幟、標誌貼紙、徽章、布章及更多</a:t>
          </a:r>
          <a:endParaRPr lang="zh-TW" sz="2800" kern="1200" dirty="0"/>
        </a:p>
      </dsp:txBody>
      <dsp:txXfrm rot="-5400000">
        <a:off x="2770632" y="1420186"/>
        <a:ext cx="4879005" cy="860713"/>
      </dsp:txXfrm>
    </dsp:sp>
    <dsp:sp modelId="{17CAFA91-1C80-4A61-8514-BB4EBD47CE46}">
      <dsp:nvSpPr>
        <dsp:cNvPr id="0" name=""/>
        <dsp:cNvSpPr/>
      </dsp:nvSpPr>
      <dsp:spPr>
        <a:xfrm>
          <a:off x="0" y="1254393"/>
          <a:ext cx="2770632" cy="1192299"/>
        </a:xfrm>
        <a:prstGeom prst="roundRect">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err="1" smtClean="0"/>
            <a:t>百年慶</a:t>
          </a:r>
          <a:r>
            <a:rPr kern="1200" dirty="0"/>
            <a:t/>
          </a:r>
          <a:br>
            <a:rPr kern="1200" dirty="0"/>
          </a:br>
          <a:r>
            <a:rPr lang="en-US" sz="2800" kern="1200" dirty="0" smtClean="0"/>
            <a:t>分會用品</a:t>
          </a:r>
          <a:endParaRPr lang="zh-TW" sz="2800" kern="1200" dirty="0"/>
        </a:p>
      </dsp:txBody>
      <dsp:txXfrm>
        <a:off x="58203" y="1312596"/>
        <a:ext cx="2654226" cy="1075893"/>
      </dsp:txXfrm>
    </dsp:sp>
    <dsp:sp modelId="{DB4B2013-A13C-44A6-97E7-082BBE81C658}">
      <dsp:nvSpPr>
        <dsp:cNvPr id="0" name=""/>
        <dsp:cNvSpPr/>
      </dsp:nvSpPr>
      <dsp:spPr>
        <a:xfrm rot="5400000">
          <a:off x="4756496" y="639673"/>
          <a:ext cx="953839" cy="4925568"/>
        </a:xfrm>
        <a:prstGeom prst="round2Same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t>2015 年 9 </a:t>
          </a:r>
          <a:r>
            <a:rPr lang="en-US" sz="2800" kern="1200" dirty="0" err="1" smtClean="0"/>
            <a:t>月開始分享</a:t>
          </a:r>
          <a:r>
            <a:rPr lang="zh-TW" altLang="en-US" sz="2800" kern="1200" dirty="0" smtClean="0"/>
            <a:t>  </a:t>
          </a:r>
          <a:r>
            <a:rPr lang="en-US" sz="2800" kern="1200" dirty="0" smtClean="0"/>
            <a:t>100個故事 </a:t>
          </a:r>
          <a:endParaRPr lang="zh-TW" sz="2800" kern="1200" dirty="0"/>
        </a:p>
      </dsp:txBody>
      <dsp:txXfrm rot="-5400000">
        <a:off x="2770632" y="2672101"/>
        <a:ext cx="4879005" cy="860713"/>
      </dsp:txXfrm>
    </dsp:sp>
    <dsp:sp modelId="{7B32E8B9-04BB-49CF-B0AA-419D88C494A5}">
      <dsp:nvSpPr>
        <dsp:cNvPr id="0" name=""/>
        <dsp:cNvSpPr/>
      </dsp:nvSpPr>
      <dsp:spPr>
        <a:xfrm>
          <a:off x="0" y="2506307"/>
          <a:ext cx="2770632" cy="1192299"/>
        </a:xfrm>
        <a:prstGeom prst="roundRect">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smtClean="0"/>
            <a:t>試金石的故事</a:t>
          </a:r>
          <a:endParaRPr lang="zh-TW" sz="2800" kern="1200" dirty="0"/>
        </a:p>
      </dsp:txBody>
      <dsp:txXfrm>
        <a:off x="58203" y="2564510"/>
        <a:ext cx="2654226" cy="1075893"/>
      </dsp:txXfrm>
    </dsp:sp>
    <dsp:sp modelId="{88B57CC8-CF18-464C-A202-A5F4BFC6C44C}">
      <dsp:nvSpPr>
        <dsp:cNvPr id="0" name=""/>
        <dsp:cNvSpPr/>
      </dsp:nvSpPr>
      <dsp:spPr>
        <a:xfrm rot="5400000">
          <a:off x="4756496" y="1891587"/>
          <a:ext cx="953839" cy="4925568"/>
        </a:xfrm>
        <a:prstGeom prst="round2Same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err="1" smtClean="0"/>
            <a:t>短的影片分享獅子會的</a:t>
          </a:r>
          <a:r>
            <a:rPr lang="zh-TW" altLang="en-US" sz="2800" kern="1200" dirty="0" smtClean="0"/>
            <a:t>  </a:t>
          </a:r>
          <a:r>
            <a:rPr lang="en-US" sz="2800" kern="1200" dirty="0" err="1" smtClean="0"/>
            <a:t>歷史和影響</a:t>
          </a:r>
          <a:endParaRPr lang="zh-TW" sz="2800" kern="1200" dirty="0"/>
        </a:p>
      </dsp:txBody>
      <dsp:txXfrm rot="-5400000">
        <a:off x="2770632" y="3924015"/>
        <a:ext cx="4879005" cy="860713"/>
      </dsp:txXfrm>
    </dsp:sp>
    <dsp:sp modelId="{FCB02E3A-D26D-40A7-BF86-0A8DBC89D553}">
      <dsp:nvSpPr>
        <dsp:cNvPr id="0" name=""/>
        <dsp:cNvSpPr/>
      </dsp:nvSpPr>
      <dsp:spPr>
        <a:xfrm>
          <a:off x="0" y="3758221"/>
          <a:ext cx="2770632" cy="1192299"/>
        </a:xfrm>
        <a:prstGeom prst="roundRect">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smtClean="0"/>
            <a:t>百年慶影片</a:t>
          </a:r>
          <a:endParaRPr lang="zh-TW" sz="2800" kern="1200" dirty="0"/>
        </a:p>
      </dsp:txBody>
      <dsp:txXfrm>
        <a:off x="58203" y="3816424"/>
        <a:ext cx="2654226" cy="10758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FD9153-0380-47ED-B2BF-69508A421052}">
      <dsp:nvSpPr>
        <dsp:cNvPr id="0" name=""/>
        <dsp:cNvSpPr/>
      </dsp:nvSpPr>
      <dsp:spPr>
        <a:xfrm rot="5400000">
          <a:off x="4756496" y="-1864155"/>
          <a:ext cx="953839" cy="4925568"/>
        </a:xfrm>
        <a:prstGeom prst="round2Same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t>跨越世界的片段2017 年</a:t>
          </a:r>
          <a:r>
            <a:rPr lang="zh-TW" altLang="en-US" sz="2800" kern="1200" dirty="0" smtClean="0"/>
            <a:t> </a:t>
          </a:r>
          <a:r>
            <a:rPr lang="en-US" sz="2800" kern="1200" dirty="0" err="1" smtClean="0"/>
            <a:t>在芝加哥聚集在一起</a:t>
          </a:r>
          <a:r>
            <a:rPr lang="en-US" sz="2800" kern="1200" dirty="0" smtClean="0"/>
            <a:t> </a:t>
          </a:r>
          <a:endParaRPr lang="zh-TW" sz="2800" kern="1200" dirty="0"/>
        </a:p>
      </dsp:txBody>
      <dsp:txXfrm rot="-5400000">
        <a:off x="2770632" y="168272"/>
        <a:ext cx="4879005" cy="860713"/>
      </dsp:txXfrm>
    </dsp:sp>
    <dsp:sp modelId="{61ABA10C-65B8-4635-952A-1D75E2C49A5E}">
      <dsp:nvSpPr>
        <dsp:cNvPr id="0" name=""/>
        <dsp:cNvSpPr/>
      </dsp:nvSpPr>
      <dsp:spPr>
        <a:xfrm>
          <a:off x="0" y="2478"/>
          <a:ext cx="2770632" cy="1192299"/>
        </a:xfrm>
        <a:prstGeom prst="roundRect">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smtClean="0"/>
            <a:t>百年慶旗幟</a:t>
          </a:r>
          <a:endParaRPr lang="zh-TW" sz="2800" kern="1200" dirty="0"/>
        </a:p>
      </dsp:txBody>
      <dsp:txXfrm>
        <a:off x="58203" y="60681"/>
        <a:ext cx="2654226" cy="1075893"/>
      </dsp:txXfrm>
    </dsp:sp>
    <dsp:sp modelId="{570E1F4D-E91C-4563-9B58-5218E0BCFE69}">
      <dsp:nvSpPr>
        <dsp:cNvPr id="0" name=""/>
        <dsp:cNvSpPr/>
      </dsp:nvSpPr>
      <dsp:spPr>
        <a:xfrm rot="5400000">
          <a:off x="4756496" y="-612241"/>
          <a:ext cx="953839" cy="4925568"/>
        </a:xfrm>
        <a:prstGeom prst="round2Same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t>2016 年 6 月可購得極具收藏價值 1 盎司銀硬幣</a:t>
          </a:r>
          <a:endParaRPr lang="zh-TW" sz="2800" kern="1200" dirty="0"/>
        </a:p>
      </dsp:txBody>
      <dsp:txXfrm rot="-5400000">
        <a:off x="2770632" y="1420186"/>
        <a:ext cx="4879005" cy="860713"/>
      </dsp:txXfrm>
    </dsp:sp>
    <dsp:sp modelId="{17CAFA91-1C80-4A61-8514-BB4EBD47CE46}">
      <dsp:nvSpPr>
        <dsp:cNvPr id="0" name=""/>
        <dsp:cNvSpPr/>
      </dsp:nvSpPr>
      <dsp:spPr>
        <a:xfrm>
          <a:off x="0" y="1254393"/>
          <a:ext cx="2770632" cy="1192299"/>
        </a:xfrm>
        <a:prstGeom prst="roundRect">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smtClean="0"/>
            <a:t>紀念幣</a:t>
          </a:r>
          <a:endParaRPr lang="zh-TW" sz="2800" kern="1200" dirty="0"/>
        </a:p>
      </dsp:txBody>
      <dsp:txXfrm>
        <a:off x="58203" y="1312596"/>
        <a:ext cx="2654226" cy="1075893"/>
      </dsp:txXfrm>
    </dsp:sp>
    <dsp:sp modelId="{DB4B2013-A13C-44A6-97E7-082BBE81C658}">
      <dsp:nvSpPr>
        <dsp:cNvPr id="0" name=""/>
        <dsp:cNvSpPr/>
      </dsp:nvSpPr>
      <dsp:spPr>
        <a:xfrm rot="5400000">
          <a:off x="4756496" y="639673"/>
          <a:ext cx="953839" cy="4925568"/>
        </a:xfrm>
        <a:prstGeom prst="round2Same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t>主要的展覽在芝加哥，再加上旅行展示和線上展示</a:t>
          </a:r>
          <a:endParaRPr lang="zh-TW" sz="2800" kern="1200" dirty="0"/>
        </a:p>
      </dsp:txBody>
      <dsp:txXfrm rot="-5400000">
        <a:off x="2770632" y="2672101"/>
        <a:ext cx="4879005" cy="860713"/>
      </dsp:txXfrm>
    </dsp:sp>
    <dsp:sp modelId="{7B32E8B9-04BB-49CF-B0AA-419D88C494A5}">
      <dsp:nvSpPr>
        <dsp:cNvPr id="0" name=""/>
        <dsp:cNvSpPr/>
      </dsp:nvSpPr>
      <dsp:spPr>
        <a:xfrm>
          <a:off x="0" y="2506307"/>
          <a:ext cx="2770632" cy="1192299"/>
        </a:xfrm>
        <a:prstGeom prst="roundRect">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smtClean="0"/>
            <a:t>百年慶展覽</a:t>
          </a:r>
          <a:endParaRPr lang="zh-TW" sz="2800" kern="1200" dirty="0"/>
        </a:p>
      </dsp:txBody>
      <dsp:txXfrm>
        <a:off x="58203" y="2564510"/>
        <a:ext cx="2654226" cy="1075893"/>
      </dsp:txXfrm>
    </dsp:sp>
    <dsp:sp modelId="{88B57CC8-CF18-464C-A202-A5F4BFC6C44C}">
      <dsp:nvSpPr>
        <dsp:cNvPr id="0" name=""/>
        <dsp:cNvSpPr/>
      </dsp:nvSpPr>
      <dsp:spPr>
        <a:xfrm rot="5400000">
          <a:off x="4756496" y="1891587"/>
          <a:ext cx="953839" cy="4925568"/>
        </a:xfrm>
        <a:prstGeom prst="round2Same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t>在 LCI 總部捐獻茂文鐘士雕像</a:t>
          </a:r>
          <a:endParaRPr lang="zh-TW" sz="2800" kern="1200" dirty="0"/>
        </a:p>
      </dsp:txBody>
      <dsp:txXfrm rot="-5400000">
        <a:off x="2770632" y="3924015"/>
        <a:ext cx="4879005" cy="860713"/>
      </dsp:txXfrm>
    </dsp:sp>
    <dsp:sp modelId="{FCB02E3A-D26D-40A7-BF86-0A8DBC89D553}">
      <dsp:nvSpPr>
        <dsp:cNvPr id="0" name=""/>
        <dsp:cNvSpPr/>
      </dsp:nvSpPr>
      <dsp:spPr>
        <a:xfrm>
          <a:off x="0" y="3758221"/>
          <a:ext cx="2770632" cy="1192299"/>
        </a:xfrm>
        <a:prstGeom prst="roundRect">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smtClean="0"/>
            <a:t>百年慶紀念</a:t>
          </a:r>
          <a:endParaRPr lang="zh-TW" sz="2800" kern="1200" dirty="0"/>
        </a:p>
      </dsp:txBody>
      <dsp:txXfrm>
        <a:off x="58203" y="3816424"/>
        <a:ext cx="2654226" cy="107589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70582" cy="480388"/>
          </a:xfrm>
          <a:prstGeom prst="rect">
            <a:avLst/>
          </a:prstGeom>
        </p:spPr>
        <p:txBody>
          <a:bodyPr vert="horz" lIns="95747" tIns="47873" rIns="95747" bIns="47873" rtlCol="0"/>
          <a:lstStyle>
            <a:lvl1pPr algn="l">
              <a:defRPr sz="1300"/>
            </a:lvl1pPr>
          </a:lstStyle>
          <a:p>
            <a:endParaRPr lang="en-US"/>
          </a:p>
        </p:txBody>
      </p:sp>
      <p:sp>
        <p:nvSpPr>
          <p:cNvPr id="3" name="Date Placeholder 2"/>
          <p:cNvSpPr>
            <a:spLocks noGrp="1"/>
          </p:cNvSpPr>
          <p:nvPr>
            <p:ph type="dt" sz="quarter" idx="1"/>
          </p:nvPr>
        </p:nvSpPr>
        <p:spPr>
          <a:xfrm>
            <a:off x="4142963" y="0"/>
            <a:ext cx="3170582" cy="480388"/>
          </a:xfrm>
          <a:prstGeom prst="rect">
            <a:avLst/>
          </a:prstGeom>
        </p:spPr>
        <p:txBody>
          <a:bodyPr vert="horz" lIns="95747" tIns="47873" rIns="95747" bIns="47873" rtlCol="0"/>
          <a:lstStyle>
            <a:lvl1pPr algn="r">
              <a:defRPr sz="1300"/>
            </a:lvl1pPr>
          </a:lstStyle>
          <a:p>
            <a:fld id="{8A3F5500-9489-4BAC-B954-A3613A58AACF}" type="datetimeFigureOut">
              <a:rPr lang="en-US" smtClean="0"/>
              <a:t>7/22/2016</a:t>
            </a:fld>
            <a:endParaRPr lang="zh-TW"/>
          </a:p>
        </p:txBody>
      </p:sp>
      <p:sp>
        <p:nvSpPr>
          <p:cNvPr id="4" name="Footer Placeholder 3"/>
          <p:cNvSpPr>
            <a:spLocks noGrp="1"/>
          </p:cNvSpPr>
          <p:nvPr>
            <p:ph type="ftr" sz="quarter" idx="2"/>
          </p:nvPr>
        </p:nvSpPr>
        <p:spPr>
          <a:xfrm>
            <a:off x="2" y="9119173"/>
            <a:ext cx="3170582" cy="480388"/>
          </a:xfrm>
          <a:prstGeom prst="rect">
            <a:avLst/>
          </a:prstGeom>
        </p:spPr>
        <p:txBody>
          <a:bodyPr vert="horz" lIns="95747" tIns="47873" rIns="95747" bIns="47873" rtlCol="0" anchor="b"/>
          <a:lstStyle>
            <a:lvl1pPr algn="l">
              <a:defRPr sz="1300"/>
            </a:lvl1pPr>
          </a:lstStyle>
          <a:p>
            <a:endParaRPr lang="en-US"/>
          </a:p>
        </p:txBody>
      </p:sp>
      <p:sp>
        <p:nvSpPr>
          <p:cNvPr id="5" name="Slide Number Placeholder 4"/>
          <p:cNvSpPr>
            <a:spLocks noGrp="1"/>
          </p:cNvSpPr>
          <p:nvPr>
            <p:ph type="sldNum" sz="quarter" idx="3"/>
          </p:nvPr>
        </p:nvSpPr>
        <p:spPr>
          <a:xfrm>
            <a:off x="4142963" y="9119173"/>
            <a:ext cx="3170582" cy="480388"/>
          </a:xfrm>
          <a:prstGeom prst="rect">
            <a:avLst/>
          </a:prstGeom>
        </p:spPr>
        <p:txBody>
          <a:bodyPr vert="horz" lIns="95747" tIns="47873" rIns="95747" bIns="47873" rtlCol="0" anchor="b"/>
          <a:lstStyle>
            <a:lvl1pPr algn="r">
              <a:defRPr sz="1300"/>
            </a:lvl1pPr>
          </a:lstStyle>
          <a:p>
            <a:fld id="{64EE6295-FFD8-4B74-A068-981F507E95DF}" type="slidenum">
              <a:rPr lang="en-US" smtClean="0"/>
              <a:t>‹#›</a:t>
            </a:fld>
            <a:endParaRPr lang="zh-TW"/>
          </a:p>
        </p:txBody>
      </p:sp>
    </p:spTree>
    <p:extLst>
      <p:ext uri="{BB962C8B-B14F-4D97-AF65-F5344CB8AC3E}">
        <p14:creationId xmlns:p14="http://schemas.microsoft.com/office/powerpoint/2010/main" val="2912365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0060"/>
          </a:xfrm>
          <a:prstGeom prst="rect">
            <a:avLst/>
          </a:prstGeom>
        </p:spPr>
        <p:txBody>
          <a:bodyPr vert="horz" lIns="96800" tIns="48400" rIns="96800" bIns="48400" rtlCol="0"/>
          <a:lstStyle>
            <a:lvl1pPr algn="l">
              <a:defRPr sz="1300"/>
            </a:lvl1pPr>
          </a:lstStyle>
          <a:p>
            <a:endParaRPr lang="en-US"/>
          </a:p>
        </p:txBody>
      </p:sp>
      <p:sp>
        <p:nvSpPr>
          <p:cNvPr id="3" name="Date Placeholder 2"/>
          <p:cNvSpPr>
            <a:spLocks noGrp="1"/>
          </p:cNvSpPr>
          <p:nvPr>
            <p:ph type="dt" idx="1"/>
          </p:nvPr>
        </p:nvSpPr>
        <p:spPr>
          <a:xfrm>
            <a:off x="4143588" y="0"/>
            <a:ext cx="3169920" cy="480060"/>
          </a:xfrm>
          <a:prstGeom prst="rect">
            <a:avLst/>
          </a:prstGeom>
        </p:spPr>
        <p:txBody>
          <a:bodyPr vert="horz" lIns="96800" tIns="48400" rIns="96800" bIns="48400" rtlCol="0"/>
          <a:lstStyle>
            <a:lvl1pPr algn="r">
              <a:defRPr sz="1300"/>
            </a:lvl1pPr>
          </a:lstStyle>
          <a:p>
            <a:fld id="{F16237B8-F686-4A79-B760-1F646242695D}" type="datetimeFigureOut">
              <a:rPr lang="en-US" smtClean="0"/>
              <a:pPr/>
              <a:t>7/22/2016</a:t>
            </a:fld>
            <a:endParaRPr lang="zh-TW"/>
          </a:p>
        </p:txBody>
      </p:sp>
      <p:sp>
        <p:nvSpPr>
          <p:cNvPr id="4" name="Slide Image Placeholder 3"/>
          <p:cNvSpPr>
            <a:spLocks noGrp="1" noRot="1" noChangeAspect="1"/>
          </p:cNvSpPr>
          <p:nvPr>
            <p:ph type="sldImg" idx="2"/>
          </p:nvPr>
        </p:nvSpPr>
        <p:spPr>
          <a:xfrm>
            <a:off x="1257300" y="719138"/>
            <a:ext cx="4802188" cy="3600450"/>
          </a:xfrm>
          <a:prstGeom prst="rect">
            <a:avLst/>
          </a:prstGeom>
          <a:noFill/>
          <a:ln w="12700">
            <a:solidFill>
              <a:prstClr val="black"/>
            </a:solidFill>
          </a:ln>
        </p:spPr>
        <p:txBody>
          <a:bodyPr vert="horz" lIns="96800" tIns="48400" rIns="96800" bIns="48400" rtlCol="0" anchor="ctr"/>
          <a:lstStyle/>
          <a:p>
            <a:endParaRPr lang="en-US"/>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6800" tIns="48400" rIns="96800" bIns="4840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9119474"/>
            <a:ext cx="3169920" cy="480060"/>
          </a:xfrm>
          <a:prstGeom prst="rect">
            <a:avLst/>
          </a:prstGeom>
        </p:spPr>
        <p:txBody>
          <a:bodyPr vert="horz" lIns="96800" tIns="48400" rIns="96800" bIns="48400" rtlCol="0" anchor="b"/>
          <a:lstStyle>
            <a:lvl1pPr algn="l">
              <a:defRPr sz="1300"/>
            </a:lvl1pPr>
          </a:lstStyle>
          <a:p>
            <a:endParaRPr lang="en-US"/>
          </a:p>
        </p:txBody>
      </p:sp>
      <p:sp>
        <p:nvSpPr>
          <p:cNvPr id="7" name="Slide Number Placeholder 6"/>
          <p:cNvSpPr>
            <a:spLocks noGrp="1"/>
          </p:cNvSpPr>
          <p:nvPr>
            <p:ph type="sldNum" sz="quarter" idx="5"/>
          </p:nvPr>
        </p:nvSpPr>
        <p:spPr>
          <a:xfrm>
            <a:off x="4143588" y="9119474"/>
            <a:ext cx="3169920" cy="480060"/>
          </a:xfrm>
          <a:prstGeom prst="rect">
            <a:avLst/>
          </a:prstGeom>
        </p:spPr>
        <p:txBody>
          <a:bodyPr vert="horz" lIns="96800" tIns="48400" rIns="96800" bIns="48400" rtlCol="0" anchor="b"/>
          <a:lstStyle>
            <a:lvl1pPr algn="r">
              <a:defRPr sz="1300"/>
            </a:lvl1pPr>
          </a:lstStyle>
          <a:p>
            <a:fld id="{B1D9524D-4B94-4155-B81D-62EDD81CF9D7}" type="slidenum">
              <a:rPr lang="en-US" smtClean="0"/>
              <a:pPr/>
              <a:t>‹#›</a:t>
            </a:fld>
            <a:endParaRPr lang="zh-TW"/>
          </a:p>
        </p:txBody>
      </p:sp>
    </p:spTree>
    <p:extLst>
      <p:ext uri="{BB962C8B-B14F-4D97-AF65-F5344CB8AC3E}">
        <p14:creationId xmlns:p14="http://schemas.microsoft.com/office/powerpoint/2010/main" val="2125691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500" dirty="0">
                <a:latin typeface="PMingLiU"/>
                <a:cs typeface="PMingLiU"/>
              </a:rPr>
              <a:t>2017年，獅子會將歡慶一百年的人道服務。本次年會將標誌著4年期的百年紀念慶祝活動的中間點。 </a:t>
            </a:r>
          </a:p>
        </p:txBody>
      </p:sp>
      <p:sp>
        <p:nvSpPr>
          <p:cNvPr id="4" name="Slide Number Placeholder 3"/>
          <p:cNvSpPr>
            <a:spLocks noGrp="1"/>
          </p:cNvSpPr>
          <p:nvPr>
            <p:ph type="sldNum" sz="quarter" idx="10"/>
          </p:nvPr>
        </p:nvSpPr>
        <p:spPr/>
        <p:txBody>
          <a:bodyPr/>
          <a:lstStyle/>
          <a:p>
            <a:pPr>
              <a:defRPr/>
            </a:pPr>
            <a:fld id="{820269D6-CC65-4552-AC2E-E537D43B0085}" type="slidenum">
              <a:rPr lang="en-US" smtClean="0">
                <a:solidFill>
                  <a:prstClr val="black"/>
                </a:solidFill>
              </a:rPr>
              <a:pPr>
                <a:defRPr/>
              </a:pPr>
              <a:t>1</a:t>
            </a:fld>
            <a:endParaRPr lang="zh-TW" altLang="en-US" dirty="0">
              <a:solidFill>
                <a:prstClr val="black"/>
              </a:solidFill>
            </a:endParaRPr>
          </a:p>
        </p:txBody>
      </p:sp>
    </p:spTree>
    <p:extLst>
      <p:ext uri="{BB962C8B-B14F-4D97-AF65-F5344CB8AC3E}">
        <p14:creationId xmlns:p14="http://schemas.microsoft.com/office/powerpoint/2010/main" val="2229594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sz="1500" dirty="0">
                <a:latin typeface="PMingLiU"/>
                <a:cs typeface="PMingLiU"/>
              </a:rPr>
              <a:t>當我們思考如何慶祝獅子會100年的曆史時，我們以服務開始，並建立了百年慶服務挑戰。 </a:t>
            </a:r>
          </a:p>
          <a:p>
            <a:pPr defTabSz="948507">
              <a:defRPr/>
            </a:pPr>
            <a:endParaRPr lang="zh-TW" altLang="en-US" sz="1500" dirty="0"/>
          </a:p>
          <a:p>
            <a:pPr defTabSz="948507">
              <a:defRPr/>
            </a:pPr>
            <a:r>
              <a:rPr lang="en-US" sz="1500" dirty="0">
                <a:latin typeface="PMingLiU"/>
                <a:cs typeface="PMingLiU"/>
              </a:rPr>
              <a:t>接下來，我們增加了百年慶會員發展獎，這樣就可以增加我們能夠服務的人數。 </a:t>
            </a:r>
          </a:p>
          <a:p>
            <a:pPr defTabSz="948507">
              <a:defRPr/>
            </a:pPr>
            <a:endParaRPr lang="zh-TW" altLang="en-US" sz="1500" dirty="0"/>
          </a:p>
          <a:p>
            <a:pPr defTabSz="948507">
              <a:defRPr/>
            </a:pPr>
            <a:r>
              <a:rPr lang="en-US" sz="1500" dirty="0">
                <a:latin typeface="PMingLiU"/>
                <a:cs typeface="PMingLiU"/>
              </a:rPr>
              <a:t>然後，我們要求每個獅子會與他們的社區保持聯絡，並推行一個社區傳承方案。 </a:t>
            </a:r>
          </a:p>
        </p:txBody>
      </p:sp>
      <p:sp>
        <p:nvSpPr>
          <p:cNvPr id="4" name="Slide Number Placeholder 3"/>
          <p:cNvSpPr>
            <a:spLocks noGrp="1"/>
          </p:cNvSpPr>
          <p:nvPr>
            <p:ph type="sldNum" sz="quarter" idx="10"/>
          </p:nvPr>
        </p:nvSpPr>
        <p:spPr/>
        <p:txBody>
          <a:bodyPr/>
          <a:lstStyle/>
          <a:p>
            <a:fld id="{B1D9524D-4B94-4155-B81D-62EDD81CF9D7}" type="slidenum">
              <a:rPr lang="en-US" smtClean="0">
                <a:solidFill>
                  <a:prstClr val="black"/>
                </a:solidFill>
              </a:rPr>
              <a:pPr/>
              <a:t>2</a:t>
            </a:fld>
            <a:endParaRPr lang="zh-TW" altLang="en-US">
              <a:solidFill>
                <a:prstClr val="black"/>
              </a:solidFill>
            </a:endParaRPr>
          </a:p>
        </p:txBody>
      </p:sp>
    </p:spTree>
    <p:extLst>
      <p:ext uri="{BB962C8B-B14F-4D97-AF65-F5344CB8AC3E}">
        <p14:creationId xmlns:p14="http://schemas.microsoft.com/office/powerpoint/2010/main" val="2506608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8000">
              <a:defRPr/>
            </a:pPr>
            <a:r>
              <a:rPr dirty="0" smtClean="0">
                <a:latin typeface="PMingLiU"/>
                <a:cs typeface="PMingLiU"/>
              </a:rPr>
              <a:t>在2014年7月，國際獅子會宣佈</a:t>
            </a:r>
            <a:r>
              <a:rPr b="1" dirty="0" smtClean="0">
                <a:latin typeface="PMingLiU"/>
                <a:cs typeface="PMingLiU"/>
              </a:rPr>
              <a:t>百年慶服務的挑戰</a:t>
            </a:r>
            <a:r>
              <a:rPr dirty="0" smtClean="0">
                <a:latin typeface="PMingLiU"/>
                <a:cs typeface="PMingLiU"/>
              </a:rPr>
              <a:t> - 一個在世界各地於四個領域 -青少年、 視力、饑餓和環境，為</a:t>
            </a:r>
            <a:r>
              <a:rPr b="1" dirty="0" smtClean="0">
                <a:latin typeface="PMingLiU"/>
                <a:cs typeface="PMingLiU"/>
              </a:rPr>
              <a:t>1 億人</a:t>
            </a:r>
            <a:r>
              <a:rPr dirty="0" smtClean="0">
                <a:latin typeface="PMingLiU"/>
                <a:cs typeface="PMingLiU"/>
              </a:rPr>
              <a:t>服務之雄心勃勃的目標。它是一項 4年的活動，於2018年6月30日截止。</a:t>
            </a:r>
          </a:p>
          <a:p>
            <a:pPr defTabSz="968000">
              <a:defRPr/>
            </a:pPr>
            <a:endParaRPr lang="zh-TW" baseline="0" dirty="0"/>
          </a:p>
          <a:p>
            <a:pPr defTabSz="968000">
              <a:defRPr/>
            </a:pPr>
            <a:r>
              <a:rPr lang="en-US" sz="1300" dirty="0">
                <a:latin typeface="PMingLiU"/>
                <a:cs typeface="PMingLiU"/>
              </a:rPr>
              <a:t>獅友盡其可能回應，我們正邁向實現我們的目標，使 1 億人受益的路上。 </a:t>
            </a:r>
          </a:p>
          <a:p>
            <a:pPr defTabSz="968000">
              <a:defRPr/>
            </a:pPr>
            <a:endParaRPr lang="zh-TW" baseline="0" dirty="0"/>
          </a:p>
          <a:p>
            <a:pPr defTabSz="968000">
              <a:defRPr/>
            </a:pPr>
            <a:r>
              <a:rPr dirty="0" smtClean="0">
                <a:latin typeface="PMingLiU"/>
                <a:cs typeface="PMingLiU"/>
              </a:rPr>
              <a:t>此外，數千個分會在活動的第一年透過參加所有四個領域的服務，獲得鑽石布章。</a:t>
            </a:r>
          </a:p>
          <a:p>
            <a:pPr defTabSz="968000">
              <a:defRPr/>
            </a:pPr>
            <a:endParaRPr lang="zh-TW" baseline="0" dirty="0"/>
          </a:p>
          <a:p>
            <a:pPr defTabSz="968000">
              <a:defRPr/>
            </a:pPr>
            <a:r>
              <a:rPr dirty="0" smtClean="0">
                <a:latin typeface="PMingLiU"/>
                <a:cs typeface="PMingLiU"/>
              </a:rPr>
              <a:t>如果我們要達成我們的目標 - 並希望超越它 - 我們必須繼續積極參與挑戰。分會在每一年的挑戰活動都可以獲得為各個領域服務的布章。如果在某一年至少 50%的分會參加，總監可獲得一個布章。  </a:t>
            </a:r>
          </a:p>
          <a:p>
            <a:pPr defTabSz="968000">
              <a:defRPr/>
            </a:pPr>
            <a:endParaRPr lang="zh-TW" baseline="0" dirty="0"/>
          </a:p>
          <a:p>
            <a:pPr defTabSz="968000">
              <a:defRPr/>
            </a:pPr>
            <a:r>
              <a:rPr dirty="0" smtClean="0">
                <a:latin typeface="PMingLiU"/>
                <a:cs typeface="PMingLiU"/>
              </a:rPr>
              <a:t>但最重要的是 - 我們可以改變數百萬人的生活。</a:t>
            </a:r>
            <a:endParaRPr lang="zh-TW" baseline="0" dirty="0" smtClean="0"/>
          </a:p>
        </p:txBody>
      </p:sp>
      <p:sp>
        <p:nvSpPr>
          <p:cNvPr id="4" name="Slide Number Placeholder 3"/>
          <p:cNvSpPr>
            <a:spLocks noGrp="1"/>
          </p:cNvSpPr>
          <p:nvPr>
            <p:ph type="sldNum" sz="quarter" idx="10"/>
          </p:nvPr>
        </p:nvSpPr>
        <p:spPr/>
        <p:txBody>
          <a:bodyPr/>
          <a:lstStyle/>
          <a:p>
            <a:pPr>
              <a:defRPr/>
            </a:pPr>
            <a:fld id="{820269D6-CC65-4552-AC2E-E537D43B0085}" type="slidenum">
              <a:rPr lang="en-US" smtClean="0">
                <a:solidFill>
                  <a:prstClr val="black"/>
                </a:solidFill>
              </a:rPr>
              <a:pPr>
                <a:defRPr/>
              </a:pPr>
              <a:t>3</a:t>
            </a:fld>
            <a:endParaRPr lang="zh-TW">
              <a:solidFill>
                <a:prstClr val="black"/>
              </a:solidFill>
            </a:endParaRPr>
          </a:p>
        </p:txBody>
      </p:sp>
    </p:spTree>
    <p:extLst>
      <p:ext uri="{BB962C8B-B14F-4D97-AF65-F5344CB8AC3E}">
        <p14:creationId xmlns:p14="http://schemas.microsoft.com/office/powerpoint/2010/main" val="433874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500" dirty="0">
                <a:latin typeface="PMingLiU"/>
                <a:cs typeface="PMingLiU"/>
              </a:rPr>
              <a:t>我們來看看全球各地的獅子會員應對挑戰的情況如何。 </a:t>
            </a:r>
          </a:p>
          <a:p>
            <a:endParaRPr lang="zh-TW" altLang="en-US" sz="1500" dirty="0"/>
          </a:p>
          <a:p>
            <a:pPr defTabSz="948507">
              <a:defRPr/>
            </a:pPr>
            <a:r>
              <a:rPr lang="en-US" sz="1500" dirty="0">
                <a:latin typeface="PMingLiU"/>
                <a:cs typeface="PMingLiU"/>
              </a:rPr>
              <a:t>本月初，29,000個獅子會參與，他們報告完成超過500,000 個活動。而這些活動讓9000萬人受益！</a:t>
            </a:r>
          </a:p>
          <a:p>
            <a:pPr defTabSz="948507">
              <a:defRPr/>
            </a:pPr>
            <a:endParaRPr lang="zh-TW" altLang="en-US" sz="1500" dirty="0"/>
          </a:p>
          <a:p>
            <a:pPr defTabSz="948507">
              <a:defRPr/>
            </a:pPr>
            <a:r>
              <a:rPr lang="en-US" sz="1500" dirty="0">
                <a:latin typeface="PMingLiU"/>
                <a:cs typeface="PMingLiU"/>
              </a:rPr>
              <a:t>這難道不是很精彩嗎！{鼓掌} </a:t>
            </a:r>
            <a:endParaRPr lang="zh-TW" altLang="en-US" sz="1500" dirty="0"/>
          </a:p>
          <a:p>
            <a:endParaRPr lang="zh-TW" altLang="en-US" sz="1500" dirty="0"/>
          </a:p>
          <a:p>
            <a:r>
              <a:rPr lang="en-US" sz="1500" dirty="0">
                <a:latin typeface="PMingLiU"/>
                <a:cs typeface="PMingLiU"/>
              </a:rPr>
              <a:t>我們做的很好，但我們還沒完成。我們的百年慶祝還有兩年時間。讓我們衝破服務１億人的大関，並看看獅子會能夠有多高的建樹！</a:t>
            </a:r>
          </a:p>
        </p:txBody>
      </p:sp>
      <p:sp>
        <p:nvSpPr>
          <p:cNvPr id="4" name="Slide Number Placeholder 3"/>
          <p:cNvSpPr>
            <a:spLocks noGrp="1"/>
          </p:cNvSpPr>
          <p:nvPr>
            <p:ph type="sldNum" sz="quarter" idx="10"/>
          </p:nvPr>
        </p:nvSpPr>
        <p:spPr/>
        <p:txBody>
          <a:bodyPr/>
          <a:lstStyle/>
          <a:p>
            <a:fld id="{B1D9524D-4B94-4155-B81D-62EDD81CF9D7}" type="slidenum">
              <a:rPr lang="en-US" smtClean="0"/>
              <a:pPr/>
              <a:t>4</a:t>
            </a:fld>
            <a:endParaRPr lang="zh-TW" dirty="0"/>
          </a:p>
        </p:txBody>
      </p:sp>
    </p:spTree>
    <p:extLst>
      <p:ext uri="{BB962C8B-B14F-4D97-AF65-F5344CB8AC3E}">
        <p14:creationId xmlns:p14="http://schemas.microsoft.com/office/powerpoint/2010/main" val="59232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smtClean="0">
                <a:latin typeface="PMingLiU"/>
                <a:cs typeface="PMingLiU"/>
              </a:rPr>
              <a:t>如果每個獅子會只要添加三名新會員，這是138,000位新獅友，相當於影響超過</a:t>
            </a:r>
            <a:r>
              <a:rPr b="1" dirty="0" smtClean="0">
                <a:latin typeface="PMingLiU"/>
                <a:cs typeface="PMingLiU"/>
              </a:rPr>
              <a:t>400萬人的生活</a:t>
            </a:r>
            <a:r>
              <a:rPr dirty="0" smtClean="0">
                <a:latin typeface="PMingLiU"/>
                <a:cs typeface="PMingLiU"/>
              </a:rPr>
              <a:t>。</a:t>
            </a:r>
          </a:p>
          <a:p>
            <a:endParaRPr lang="zh-TW" dirty="0"/>
          </a:p>
          <a:p>
            <a:r>
              <a:rPr dirty="0" smtClean="0">
                <a:latin typeface="PMingLiU"/>
                <a:cs typeface="PMingLiU"/>
              </a:rPr>
              <a:t>此外，於每個憲章地區還有數千個社區沒有獅子會。這數千個社區的需求得不到滿足。 </a:t>
            </a:r>
          </a:p>
          <a:p>
            <a:endParaRPr lang="zh-TW" dirty="0"/>
          </a:p>
          <a:p>
            <a:r>
              <a:rPr dirty="0" smtClean="0">
                <a:latin typeface="PMingLiU"/>
                <a:cs typeface="PMingLiU"/>
              </a:rPr>
              <a:t>如果每個區中添加一個新分會，可以服務超過700個新的社區。  </a:t>
            </a:r>
          </a:p>
          <a:p>
            <a:endParaRPr lang="zh-TW" dirty="0" smtClean="0"/>
          </a:p>
          <a:p>
            <a:r>
              <a:rPr dirty="0" smtClean="0">
                <a:latin typeface="PMingLiU"/>
                <a:cs typeface="PMingLiU"/>
              </a:rPr>
              <a:t>有需求的地方，我們需要一位獅友。</a:t>
            </a:r>
          </a:p>
          <a:p>
            <a:endParaRPr lang="zh-TW" dirty="0" smtClean="0"/>
          </a:p>
          <a:p>
            <a:r>
              <a:rPr dirty="0" smtClean="0">
                <a:latin typeface="PMingLiU"/>
                <a:cs typeface="PMingLiU"/>
              </a:rPr>
              <a:t>所以，我們要求您，做為我們百年慶慶祝活動的一部分，邀請其他人加入我們的服務。 </a:t>
            </a:r>
            <a:endParaRPr lang="zh-TW" dirty="0"/>
          </a:p>
          <a:p>
            <a:endParaRPr lang="zh-TW" dirty="0" smtClean="0">
              <a:solidFill>
                <a:srgbClr val="FF0000"/>
              </a:solidFill>
            </a:endParaRPr>
          </a:p>
        </p:txBody>
      </p:sp>
      <p:sp>
        <p:nvSpPr>
          <p:cNvPr id="4" name="Slide Number Placeholder 3"/>
          <p:cNvSpPr>
            <a:spLocks noGrp="1"/>
          </p:cNvSpPr>
          <p:nvPr>
            <p:ph type="sldNum" sz="quarter" idx="10"/>
          </p:nvPr>
        </p:nvSpPr>
        <p:spPr/>
        <p:txBody>
          <a:bodyPr/>
          <a:lstStyle/>
          <a:p>
            <a:pPr>
              <a:defRPr/>
            </a:pPr>
            <a:fld id="{820269D6-CC65-4552-AC2E-E537D43B0085}" type="slidenum">
              <a:rPr lang="en-US" smtClean="0">
                <a:solidFill>
                  <a:prstClr val="black"/>
                </a:solidFill>
              </a:rPr>
              <a:pPr>
                <a:defRPr/>
              </a:pPr>
              <a:t>5</a:t>
            </a:fld>
            <a:endParaRPr lang="zh-TW">
              <a:solidFill>
                <a:prstClr val="black"/>
              </a:solidFill>
            </a:endParaRPr>
          </a:p>
        </p:txBody>
      </p:sp>
    </p:spTree>
    <p:extLst>
      <p:ext uri="{BB962C8B-B14F-4D97-AF65-F5344CB8AC3E}">
        <p14:creationId xmlns:p14="http://schemas.microsoft.com/office/powerpoint/2010/main" val="433874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smtClean="0">
                <a:latin typeface="PMingLiU"/>
                <a:cs typeface="PMingLiU"/>
              </a:rPr>
              <a:t>百年慶慶會員發展獎給您機會成為我們百年慶慶典的一部分，標記著獅友為我們社區服務 100年。獅友可以兩種方式獲得這些獎項: 透過推薦新會員和幫助組織分會。</a:t>
            </a:r>
          </a:p>
          <a:p>
            <a:endParaRPr lang="zh-TW" dirty="0" smtClean="0"/>
          </a:p>
          <a:p>
            <a:r>
              <a:rPr dirty="0" smtClean="0">
                <a:latin typeface="PMingLiU"/>
                <a:cs typeface="PMingLiU"/>
              </a:rPr>
              <a:t>一旦他們推荐一位新會員，或者幫助組織一個新分會，獅友自動有資格獲得額外的獎勵。</a:t>
            </a:r>
          </a:p>
          <a:p>
            <a:endParaRPr lang="zh-TW" i="1" dirty="0" smtClean="0"/>
          </a:p>
          <a:p>
            <a:r>
              <a:rPr i="1" dirty="0" smtClean="0">
                <a:latin typeface="PMingLiU"/>
                <a:cs typeface="PMingLiU"/>
              </a:rPr>
              <a:t>銀</a:t>
            </a:r>
            <a:r>
              <a:rPr dirty="0" smtClean="0">
                <a:latin typeface="PMingLiU"/>
                <a:cs typeface="PMingLiU"/>
              </a:rPr>
              <a:t> 百年慶獅友</a:t>
            </a:r>
          </a:p>
          <a:p>
            <a:r>
              <a:rPr dirty="0" smtClean="0">
                <a:latin typeface="PMingLiU"/>
                <a:cs typeface="PMingLiU"/>
              </a:rPr>
              <a:t>一旦新會員或新分會保持正常地位</a:t>
            </a:r>
            <a:r>
              <a:rPr b="1" dirty="0" smtClean="0">
                <a:latin typeface="PMingLiU"/>
                <a:cs typeface="PMingLiU"/>
              </a:rPr>
              <a:t> 1 年又1天</a:t>
            </a:r>
            <a:r>
              <a:rPr dirty="0" smtClean="0">
                <a:latin typeface="PMingLiU"/>
                <a:cs typeface="PMingLiU"/>
              </a:rPr>
              <a:t>，可獲得百年慶獅友銀獎。</a:t>
            </a:r>
          </a:p>
          <a:p>
            <a:endParaRPr lang="zh-TW" i="1" dirty="0" smtClean="0"/>
          </a:p>
          <a:p>
            <a:r>
              <a:rPr i="1" dirty="0" smtClean="0">
                <a:latin typeface="PMingLiU"/>
                <a:cs typeface="PMingLiU"/>
              </a:rPr>
              <a:t>金 </a:t>
            </a:r>
            <a:r>
              <a:rPr dirty="0" smtClean="0">
                <a:latin typeface="PMingLiU"/>
                <a:cs typeface="PMingLiU"/>
              </a:rPr>
              <a:t>百年慶獅友</a:t>
            </a:r>
          </a:p>
          <a:p>
            <a:r>
              <a:rPr dirty="0" smtClean="0">
                <a:latin typeface="PMingLiU"/>
                <a:cs typeface="PMingLiU"/>
              </a:rPr>
              <a:t>一旦新會員或新分會保持正常地位</a:t>
            </a:r>
            <a:r>
              <a:rPr b="1" dirty="0" smtClean="0">
                <a:latin typeface="PMingLiU"/>
                <a:cs typeface="PMingLiU"/>
              </a:rPr>
              <a:t> 2 年又1天</a:t>
            </a:r>
            <a:r>
              <a:rPr dirty="0" smtClean="0">
                <a:latin typeface="PMingLiU"/>
                <a:cs typeface="PMingLiU"/>
              </a:rPr>
              <a:t>，可獲得百年慶獅友金獎。</a:t>
            </a:r>
          </a:p>
          <a:p>
            <a:endParaRPr lang="zh-TW" i="1" dirty="0" smtClean="0"/>
          </a:p>
          <a:p>
            <a:r>
              <a:rPr i="1" dirty="0" smtClean="0">
                <a:latin typeface="PMingLiU"/>
                <a:cs typeface="PMingLiU"/>
              </a:rPr>
              <a:t>鑽石</a:t>
            </a:r>
            <a:r>
              <a:rPr dirty="0" smtClean="0">
                <a:latin typeface="PMingLiU"/>
                <a:cs typeface="PMingLiU"/>
              </a:rPr>
              <a:t> 百年慶獅友</a:t>
            </a:r>
          </a:p>
          <a:p>
            <a:r>
              <a:rPr dirty="0" smtClean="0">
                <a:latin typeface="PMingLiU"/>
                <a:cs typeface="PMingLiU"/>
              </a:rPr>
              <a:t>一旦新會員或新分會保持正常地位</a:t>
            </a:r>
            <a:r>
              <a:rPr b="1" dirty="0" smtClean="0">
                <a:latin typeface="PMingLiU"/>
                <a:cs typeface="PMingLiU"/>
              </a:rPr>
              <a:t> 3 年又1天</a:t>
            </a:r>
            <a:r>
              <a:rPr dirty="0" smtClean="0">
                <a:latin typeface="PMingLiU"/>
                <a:cs typeface="PMingLiU"/>
              </a:rPr>
              <a:t>，可獲得鑽石百年慶獅友鑽石獎。</a:t>
            </a:r>
          </a:p>
          <a:p>
            <a:pPr defTabSz="968000">
              <a:defRPr/>
            </a:pPr>
            <a:endParaRPr lang="zh-TW" baseline="0" dirty="0" smtClean="0"/>
          </a:p>
          <a:p>
            <a:pPr defTabSz="968000">
              <a:defRPr/>
            </a:pPr>
            <a:r>
              <a:rPr dirty="0" smtClean="0">
                <a:latin typeface="PMingLiU"/>
                <a:cs typeface="PMingLiU"/>
              </a:rPr>
              <a:t>在 Lions100.org 網站您可以找到有關百年慶會員發展獎的詳細資訊。</a:t>
            </a:r>
            <a:endParaRPr lang="zh-TW" baseline="0" dirty="0" smtClean="0"/>
          </a:p>
        </p:txBody>
      </p:sp>
      <p:sp>
        <p:nvSpPr>
          <p:cNvPr id="4" name="Slide Number Placeholder 3"/>
          <p:cNvSpPr>
            <a:spLocks noGrp="1"/>
          </p:cNvSpPr>
          <p:nvPr>
            <p:ph type="sldNum" sz="quarter" idx="10"/>
          </p:nvPr>
        </p:nvSpPr>
        <p:spPr/>
        <p:txBody>
          <a:bodyPr/>
          <a:lstStyle/>
          <a:p>
            <a:pPr>
              <a:defRPr/>
            </a:pPr>
            <a:fld id="{820269D6-CC65-4552-AC2E-E537D43B0085}" type="slidenum">
              <a:rPr lang="en-US" smtClean="0">
                <a:solidFill>
                  <a:prstClr val="black"/>
                </a:solidFill>
              </a:rPr>
              <a:pPr>
                <a:defRPr/>
              </a:pPr>
              <a:t>6</a:t>
            </a:fld>
            <a:endParaRPr lang="zh-TW">
              <a:solidFill>
                <a:prstClr val="black"/>
              </a:solidFill>
            </a:endParaRPr>
          </a:p>
        </p:txBody>
      </p:sp>
    </p:spTree>
    <p:extLst>
      <p:ext uri="{BB962C8B-B14F-4D97-AF65-F5344CB8AC3E}">
        <p14:creationId xmlns:p14="http://schemas.microsoft.com/office/powerpoint/2010/main" val="433874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smtClean="0">
                <a:latin typeface="PMingLiU"/>
                <a:cs typeface="PMingLiU"/>
              </a:rPr>
              <a:t>我們百年慶慶典榮耀我們的過去 - 獅友在我們100 年的歷史中的很多成就。我們突顯我們當前的方案和我們服務的影響。而且，我們也正邁向我們的未來。  </a:t>
            </a:r>
          </a:p>
          <a:p>
            <a:endParaRPr lang="zh-TW" dirty="0"/>
          </a:p>
          <a:p>
            <a:r>
              <a:rPr dirty="0" smtClean="0">
                <a:latin typeface="PMingLiU"/>
                <a:cs typeface="PMingLiU"/>
              </a:rPr>
              <a:t>做為慶祝活動的一部分，我們要求分會認定一項遺產方案 -  會在他們當地社區留下持久影響的一些事物。 </a:t>
            </a:r>
            <a:endParaRPr lang="zh-TW" dirty="0" smtClean="0"/>
          </a:p>
          <a:p>
            <a:endParaRPr lang="zh-TW" dirty="0"/>
          </a:p>
          <a:p>
            <a:r>
              <a:rPr dirty="0" smtClean="0">
                <a:latin typeface="PMingLiU"/>
                <a:cs typeface="PMingLiU"/>
              </a:rPr>
              <a:t>遺產方案的例子包括:</a:t>
            </a:r>
          </a:p>
          <a:p>
            <a:endParaRPr lang="zh-TW" dirty="0"/>
          </a:p>
          <a:p>
            <a:pPr marL="179525" indent="-179525">
              <a:buFont typeface="Arial" panose="020B0604020202020204" pitchFamily="34" charset="0"/>
              <a:buChar char="•"/>
            </a:pPr>
            <a:r>
              <a:rPr dirty="0" smtClean="0">
                <a:latin typeface="PMingLiU"/>
                <a:cs typeface="PMingLiU"/>
              </a:rPr>
              <a:t>讓所有人享受的獅子公園</a:t>
            </a:r>
          </a:p>
          <a:p>
            <a:pPr marL="179525" indent="-179525">
              <a:buFont typeface="Arial" panose="020B0604020202020204" pitchFamily="34" charset="0"/>
              <a:buChar char="•"/>
            </a:pPr>
            <a:r>
              <a:rPr dirty="0" smtClean="0">
                <a:latin typeface="PMingLiU"/>
                <a:cs typeface="PMingLiU"/>
              </a:rPr>
              <a:t>社區花園</a:t>
            </a:r>
          </a:p>
          <a:p>
            <a:pPr marL="179525" indent="-179525">
              <a:buFont typeface="Arial" panose="020B0604020202020204" pitchFamily="34" charset="0"/>
              <a:buChar char="•"/>
            </a:pPr>
            <a:r>
              <a:rPr dirty="0" smtClean="0">
                <a:latin typeface="PMingLiU"/>
                <a:cs typeface="PMingLiU"/>
              </a:rPr>
              <a:t>在鄉鎮廣場的鐘塔</a:t>
            </a:r>
          </a:p>
          <a:p>
            <a:pPr marL="179525" indent="-179525">
              <a:buFont typeface="Arial" panose="020B0604020202020204" pitchFamily="34" charset="0"/>
              <a:buChar char="•"/>
            </a:pPr>
            <a:r>
              <a:rPr dirty="0" smtClean="0">
                <a:latin typeface="PMingLiU"/>
                <a:cs typeface="PMingLiU"/>
              </a:rPr>
              <a:t>獅子眼科醫院或診所</a:t>
            </a:r>
          </a:p>
          <a:p>
            <a:pPr marL="179525" indent="-179525">
              <a:buFont typeface="Arial" panose="020B0604020202020204" pitchFamily="34" charset="0"/>
              <a:buChar char="•"/>
            </a:pPr>
            <a:endParaRPr lang="zh-TW" dirty="0"/>
          </a:p>
          <a:p>
            <a:r>
              <a:rPr dirty="0" smtClean="0">
                <a:latin typeface="PMingLiU"/>
                <a:cs typeface="PMingLiU"/>
              </a:rPr>
              <a:t>遺產方案也可以簡單的像在您的城市入口處設置新的獅子會標誌。任何方案認定為獅子會送給您的社區的持久禮物都有資格。</a:t>
            </a:r>
          </a:p>
          <a:p>
            <a:endParaRPr lang="zh-TW" dirty="0"/>
          </a:p>
          <a:p>
            <a:r>
              <a:rPr dirty="0" smtClean="0">
                <a:latin typeface="PMingLiU"/>
                <a:cs typeface="PMingLiU"/>
              </a:rPr>
              <a:t>我們鼓勵分會會見社區領導人，以認定當地的需求，未來幾年對他們的社區有利，可以標記為獅子會的遺產。</a:t>
            </a:r>
            <a:endParaRPr lang="zh-TW" dirty="0"/>
          </a:p>
        </p:txBody>
      </p:sp>
      <p:sp>
        <p:nvSpPr>
          <p:cNvPr id="4" name="Slide Number Placeholder 3"/>
          <p:cNvSpPr>
            <a:spLocks noGrp="1"/>
          </p:cNvSpPr>
          <p:nvPr>
            <p:ph type="sldNum" sz="quarter" idx="10"/>
          </p:nvPr>
        </p:nvSpPr>
        <p:spPr/>
        <p:txBody>
          <a:bodyPr/>
          <a:lstStyle/>
          <a:p>
            <a:pPr>
              <a:defRPr/>
            </a:pPr>
            <a:fld id="{820269D6-CC65-4552-AC2E-E537D43B0085}" type="slidenum">
              <a:rPr lang="en-US" smtClean="0">
                <a:solidFill>
                  <a:prstClr val="black"/>
                </a:solidFill>
              </a:rPr>
              <a:pPr>
                <a:defRPr/>
              </a:pPr>
              <a:t>7</a:t>
            </a:fld>
            <a:endParaRPr lang="zh-TW">
              <a:solidFill>
                <a:prstClr val="black"/>
              </a:solidFill>
            </a:endParaRPr>
          </a:p>
        </p:txBody>
      </p:sp>
    </p:spTree>
    <p:extLst>
      <p:ext uri="{BB962C8B-B14F-4D97-AF65-F5344CB8AC3E}">
        <p14:creationId xmlns:p14="http://schemas.microsoft.com/office/powerpoint/2010/main" val="433874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7468">
              <a:defRPr/>
            </a:pPr>
            <a:r>
              <a:rPr dirty="0" smtClean="0">
                <a:latin typeface="PMingLiU"/>
                <a:cs typeface="PMingLiU"/>
              </a:rPr>
              <a:t>百年慶的志願者正在全世界幫助我們的慶祝活動取得成功。 </a:t>
            </a:r>
            <a:endParaRPr lang="zh-TW" dirty="0" smtClean="0"/>
          </a:p>
          <a:p>
            <a:pPr defTabSz="957468">
              <a:defRPr/>
            </a:pPr>
            <a:endParaRPr lang="zh-TW" dirty="0" smtClean="0"/>
          </a:p>
          <a:p>
            <a:pPr defTabSz="957468">
              <a:defRPr/>
            </a:pPr>
            <a:r>
              <a:rPr dirty="0" smtClean="0">
                <a:latin typeface="PMingLiU"/>
                <a:cs typeface="PMingLiU"/>
              </a:rPr>
              <a:t>除了主席 PIP 法蘭克摩爾和名譽主席 PIP 喬 羅伯斯基，</a:t>
            </a:r>
            <a:r>
              <a:rPr b="1" dirty="0" smtClean="0">
                <a:latin typeface="PMingLiU"/>
                <a:cs typeface="PMingLiU"/>
              </a:rPr>
              <a:t>百年慶行動委員會</a:t>
            </a:r>
            <a:r>
              <a:rPr dirty="0" smtClean="0">
                <a:latin typeface="PMingLiU"/>
                <a:cs typeface="PMingLiU"/>
              </a:rPr>
              <a:t>有來自每個憲章區和非洲的代表。(請注意-- 利用此時刻來確認您的代表。如果它們出席，要求他們站起來並得到確認。)  </a:t>
            </a:r>
          </a:p>
          <a:p>
            <a:pPr defTabSz="957468">
              <a:defRPr/>
            </a:pPr>
            <a:endParaRPr lang="zh-TW" dirty="0"/>
          </a:p>
          <a:p>
            <a:pPr defTabSz="957468">
              <a:defRPr/>
            </a:pPr>
            <a:r>
              <a:rPr dirty="0" smtClean="0">
                <a:latin typeface="PMingLiU"/>
                <a:cs typeface="PMingLiU"/>
              </a:rPr>
              <a:t>此外 - 已要求每個複合區、單區及區任命一位</a:t>
            </a:r>
            <a:r>
              <a:rPr b="1" dirty="0" smtClean="0">
                <a:latin typeface="PMingLiU"/>
                <a:cs typeface="PMingLiU"/>
              </a:rPr>
              <a:t>百年慶協調員</a:t>
            </a:r>
            <a:r>
              <a:rPr dirty="0" smtClean="0">
                <a:latin typeface="PMingLiU"/>
                <a:cs typeface="PMingLiU"/>
              </a:rPr>
              <a:t>，幫助協調百年慶活動。(請注意 - 在此時刻要求複合區、單區和區百年慶協調員站起來並得到確認)。  </a:t>
            </a:r>
          </a:p>
          <a:p>
            <a:pPr defTabSz="957468">
              <a:defRPr/>
            </a:pPr>
            <a:endParaRPr lang="zh-TW" dirty="0" smtClean="0"/>
          </a:p>
          <a:p>
            <a:pPr defTabSz="957468">
              <a:defRPr/>
            </a:pPr>
            <a:r>
              <a:rPr dirty="0" smtClean="0">
                <a:latin typeface="PMingLiU"/>
                <a:cs typeface="PMingLiU"/>
              </a:rPr>
              <a:t>在Lions100.org 網站上，可以發現百年慶行動委員會和百年慶協調員的完整名單以及職務說明。</a:t>
            </a:r>
          </a:p>
          <a:p>
            <a:pPr defTabSz="957468">
              <a:defRPr/>
            </a:pPr>
            <a:endParaRPr lang="zh-TW" dirty="0"/>
          </a:p>
          <a:p>
            <a:pPr defTabSz="957468">
              <a:defRPr/>
            </a:pPr>
            <a:r>
              <a:rPr dirty="0" smtClean="0">
                <a:latin typeface="PMingLiU"/>
                <a:cs typeface="PMingLiU"/>
              </a:rPr>
              <a:t>我們鼓勵分會確定一位</a:t>
            </a:r>
            <a:r>
              <a:rPr b="1" dirty="0" smtClean="0">
                <a:latin typeface="PMingLiU"/>
                <a:cs typeface="PMingLiU"/>
              </a:rPr>
              <a:t>百年慶召集人及/或百年慶委員會</a:t>
            </a:r>
            <a:r>
              <a:rPr dirty="0" smtClean="0">
                <a:latin typeface="PMingLiU"/>
                <a:cs typeface="PMingLiU"/>
              </a:rPr>
              <a:t>，以協調在分會階層包括參加百年慶服務挑戰和當地慶祝百年慶活動。  </a:t>
            </a:r>
          </a:p>
          <a:p>
            <a:pPr defTabSz="957468">
              <a:defRPr/>
            </a:pPr>
            <a:endParaRPr lang="zh-TW" sz="1300" dirty="0">
              <a:latin typeface="PMingLiU"/>
            </a:endParaRPr>
          </a:p>
          <a:p>
            <a:pPr defTabSz="957468">
              <a:defRPr/>
            </a:pPr>
            <a:r>
              <a:rPr lang="en-US" sz="1300" dirty="0">
                <a:latin typeface="PMingLiU"/>
                <a:cs typeface="PMingLiU"/>
              </a:rPr>
              <a:t>當然，我們鼓勵</a:t>
            </a:r>
            <a:r>
              <a:rPr lang="en-US" sz="1300" b="1" dirty="0">
                <a:latin typeface="PMingLiU"/>
                <a:cs typeface="PMingLiU"/>
              </a:rPr>
              <a:t>每位獅友</a:t>
            </a:r>
            <a:r>
              <a:rPr lang="en-US" sz="1300" dirty="0">
                <a:latin typeface="PMingLiU"/>
                <a:cs typeface="PMingLiU"/>
              </a:rPr>
              <a:t>，擁抱國際獅子會的豐富歷史並利用來激發他們自己的服務。 </a:t>
            </a:r>
          </a:p>
        </p:txBody>
      </p:sp>
      <p:sp>
        <p:nvSpPr>
          <p:cNvPr id="4" name="Slide Number Placeholder 3"/>
          <p:cNvSpPr>
            <a:spLocks noGrp="1"/>
          </p:cNvSpPr>
          <p:nvPr>
            <p:ph type="sldNum" sz="quarter" idx="10"/>
          </p:nvPr>
        </p:nvSpPr>
        <p:spPr/>
        <p:txBody>
          <a:bodyPr/>
          <a:lstStyle/>
          <a:p>
            <a:fld id="{AE8CB218-6248-4E90-A305-D08BD6F16074}" type="slidenum">
              <a:rPr lang="en-US" smtClean="0"/>
              <a:pPr/>
              <a:t>8</a:t>
            </a:fld>
            <a:endParaRPr lang="zh-TW" dirty="0"/>
          </a:p>
        </p:txBody>
      </p:sp>
    </p:spTree>
    <p:extLst>
      <p:ext uri="{BB962C8B-B14F-4D97-AF65-F5344CB8AC3E}">
        <p14:creationId xmlns:p14="http://schemas.microsoft.com/office/powerpoint/2010/main" val="2468245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smtClean="0">
                <a:latin typeface="PMingLiU"/>
                <a:cs typeface="PMingLiU"/>
              </a:rPr>
              <a:t>您可以採取一些步驟來慶祝...</a:t>
            </a:r>
            <a:endParaRPr lang="zh-TW" dirty="0"/>
          </a:p>
        </p:txBody>
      </p:sp>
      <p:sp>
        <p:nvSpPr>
          <p:cNvPr id="4" name="Slide Number Placeholder 3"/>
          <p:cNvSpPr>
            <a:spLocks noGrp="1"/>
          </p:cNvSpPr>
          <p:nvPr>
            <p:ph type="sldNum" sz="quarter" idx="10"/>
          </p:nvPr>
        </p:nvSpPr>
        <p:spPr/>
        <p:txBody>
          <a:bodyPr/>
          <a:lstStyle/>
          <a:p>
            <a:fld id="{B1D9524D-4B94-4155-B81D-62EDD81CF9D7}" type="slidenum">
              <a:rPr lang="en-US" smtClean="0"/>
              <a:pPr/>
              <a:t>9</a:t>
            </a:fld>
            <a:endParaRPr lang="zh-TW"/>
          </a:p>
        </p:txBody>
      </p:sp>
    </p:spTree>
    <p:extLst>
      <p:ext uri="{BB962C8B-B14F-4D97-AF65-F5344CB8AC3E}">
        <p14:creationId xmlns:p14="http://schemas.microsoft.com/office/powerpoint/2010/main" val="3448333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7468">
              <a:defRPr/>
            </a:pPr>
            <a:r>
              <a:rPr dirty="0" smtClean="0">
                <a:latin typeface="PMingLiU"/>
                <a:cs typeface="PMingLiU"/>
              </a:rPr>
              <a:t>資源是我們百年慶慶祝活動整體成功的關鍵。  </a:t>
            </a:r>
          </a:p>
          <a:p>
            <a:pPr defTabSz="957468">
              <a:defRPr/>
            </a:pPr>
            <a:endParaRPr lang="zh-TW" dirty="0"/>
          </a:p>
          <a:p>
            <a:pPr defTabSz="957468">
              <a:defRPr/>
            </a:pPr>
            <a:r>
              <a:rPr dirty="0" smtClean="0">
                <a:latin typeface="PMingLiU"/>
                <a:cs typeface="PMingLiU"/>
              </a:rPr>
              <a:t>Lions100.org 網站是資訊和資源的主要來源。在</a:t>
            </a:r>
            <a:r>
              <a:rPr b="1" dirty="0" smtClean="0">
                <a:latin typeface="PMingLiU"/>
                <a:cs typeface="PMingLiU"/>
              </a:rPr>
              <a:t>工具箱</a:t>
            </a:r>
            <a:r>
              <a:rPr dirty="0" smtClean="0">
                <a:latin typeface="PMingLiU"/>
                <a:cs typeface="PMingLiU"/>
              </a:rPr>
              <a:t>部分下，您會發現分會規劃資源、 方案構想和其他可下載的材料，如</a:t>
            </a:r>
            <a:r>
              <a:rPr b="1" dirty="0" smtClean="0">
                <a:latin typeface="PMingLiU"/>
                <a:cs typeface="PMingLiU"/>
              </a:rPr>
              <a:t>試金石的故事</a:t>
            </a:r>
            <a:r>
              <a:rPr dirty="0" smtClean="0">
                <a:latin typeface="PMingLiU"/>
                <a:cs typeface="PMingLiU"/>
              </a:rPr>
              <a:t> - 我們的歷史和特色活動的簡短文章。文章設計用於在分會、區和複合區的新聞簡訊，並且還可以發佈與當地報紙分享。</a:t>
            </a:r>
          </a:p>
          <a:p>
            <a:pPr defTabSz="957468">
              <a:defRPr/>
            </a:pPr>
            <a:endParaRPr lang="zh-TW" dirty="0"/>
          </a:p>
          <a:p>
            <a:pPr defTabSz="957468">
              <a:defRPr/>
            </a:pPr>
            <a:r>
              <a:rPr dirty="0" smtClean="0">
                <a:latin typeface="PMingLiU"/>
                <a:cs typeface="PMingLiU"/>
              </a:rPr>
              <a:t>我們</a:t>
            </a:r>
            <a:r>
              <a:rPr b="1" dirty="0" smtClean="0">
                <a:latin typeface="PMingLiU"/>
                <a:cs typeface="PMingLiU"/>
              </a:rPr>
              <a:t>百年慶影片</a:t>
            </a:r>
            <a:r>
              <a:rPr dirty="0" smtClean="0">
                <a:latin typeface="PMingLiU"/>
                <a:cs typeface="PMingLiU"/>
              </a:rPr>
              <a:t>是一種視覺方式，講令人信服的國際獅子會故事。首先發佈的兩個影片是"獅子分會成立"和 "茂文鐘士的影響"。一些這些影片包含現在的獅友以前從來沒有看到或聽到的照片和錄音。將製作八個影片- 每季一次-，您可以在 Lions100.org 找到它們。</a:t>
            </a:r>
            <a:r>
              <a:rPr lang="en-US" dirty="0" smtClean="0">
                <a:latin typeface="PMingLiU"/>
                <a:cs typeface="PMingLiU"/>
              </a:rPr>
              <a:t>
</a:t>
            </a:r>
            <a:r>
              <a:t/>
            </a:r>
            <a:br/>
            <a:r>
              <a:rPr dirty="0" smtClean="0">
                <a:latin typeface="PMingLiU"/>
                <a:cs typeface="PMingLiU"/>
              </a:rPr>
              <a:t> </a:t>
            </a:r>
            <a:endParaRPr lang="zh-TW" dirty="0" smtClean="0"/>
          </a:p>
          <a:p>
            <a:pPr defTabSz="957468">
              <a:defRPr/>
            </a:pPr>
            <a:endParaRPr lang="zh-TW" dirty="0"/>
          </a:p>
          <a:p>
            <a:r>
              <a:rPr dirty="0" smtClean="0">
                <a:latin typeface="PMingLiU"/>
                <a:cs typeface="PMingLiU"/>
              </a:rPr>
              <a:t>此外您將會在 Lions100.org 找到分會用品的</a:t>
            </a:r>
            <a:r>
              <a:rPr b="1" dirty="0" smtClean="0">
                <a:latin typeface="PMingLiU"/>
                <a:cs typeface="PMingLiU"/>
              </a:rPr>
              <a:t>百年慶商品</a:t>
            </a:r>
            <a:r>
              <a:rPr dirty="0" smtClean="0">
                <a:latin typeface="PMingLiU"/>
                <a:cs typeface="PMingLiU"/>
              </a:rPr>
              <a:t>的連結。在那裡您會找到服裝、旗幟、標誌貼紙和更多，專門為百年慶典所設計。</a:t>
            </a:r>
            <a:endParaRPr lang="zh-TW" dirty="0"/>
          </a:p>
        </p:txBody>
      </p:sp>
      <p:sp>
        <p:nvSpPr>
          <p:cNvPr id="4" name="Slide Number Placeholder 3"/>
          <p:cNvSpPr>
            <a:spLocks noGrp="1"/>
          </p:cNvSpPr>
          <p:nvPr>
            <p:ph type="sldNum" sz="quarter" idx="10"/>
          </p:nvPr>
        </p:nvSpPr>
        <p:spPr/>
        <p:txBody>
          <a:bodyPr/>
          <a:lstStyle/>
          <a:p>
            <a:fld id="{B1D9524D-4B94-4155-B81D-62EDD81CF9D7}" type="slidenum">
              <a:rPr lang="en-US" smtClean="0"/>
              <a:pPr/>
              <a:t>10</a:t>
            </a:fld>
            <a:endParaRPr lang="zh-TW"/>
          </a:p>
        </p:txBody>
      </p:sp>
    </p:spTree>
    <p:extLst>
      <p:ext uri="{BB962C8B-B14F-4D97-AF65-F5344CB8AC3E}">
        <p14:creationId xmlns:p14="http://schemas.microsoft.com/office/powerpoint/2010/main" val="495708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407108"/>
            <a:ext cx="5852160" cy="5036695"/>
          </a:xfrm>
        </p:spPr>
        <p:txBody>
          <a:bodyPr/>
          <a:lstStyle/>
          <a:p>
            <a:r>
              <a:rPr dirty="0" smtClean="0">
                <a:latin typeface="PMingLiU"/>
                <a:cs typeface="PMingLiU"/>
              </a:rPr>
              <a:t>將專門設計</a:t>
            </a:r>
            <a:r>
              <a:rPr b="1" dirty="0" smtClean="0">
                <a:latin typeface="PMingLiU"/>
                <a:cs typeface="PMingLiU"/>
              </a:rPr>
              <a:t>百年慶旗幟</a:t>
            </a:r>
            <a:r>
              <a:rPr dirty="0" smtClean="0">
                <a:latin typeface="PMingLiU"/>
                <a:cs typeface="PMingLiU"/>
              </a:rPr>
              <a:t>慶祝獅友服務100 年。2016 年7月開始，每位執行幹部、國際理事及指派理事將給條旗幟的一部分，讓他們帶著訪問獅友。要求獅友在那部分旗幟上簽名。旗幟將在 2017 年重新組裝，並展示在芝加哥百年慶國際年會。</a:t>
            </a:r>
          </a:p>
          <a:p>
            <a:endParaRPr lang="zh-TW" dirty="0"/>
          </a:p>
          <a:p>
            <a:r>
              <a:rPr dirty="0" smtClean="0">
                <a:latin typeface="PMingLiU"/>
                <a:cs typeface="PMingLiU"/>
              </a:rPr>
              <a:t>美國財政部將在2015 年12 月核准</a:t>
            </a:r>
            <a:r>
              <a:rPr b="1" dirty="0" smtClean="0">
                <a:latin typeface="PMingLiU"/>
                <a:cs typeface="PMingLiU"/>
              </a:rPr>
              <a:t>百年慶紀念幣</a:t>
            </a:r>
            <a:r>
              <a:rPr dirty="0" smtClean="0">
                <a:latin typeface="PMingLiU"/>
                <a:cs typeface="PMingLiU"/>
              </a:rPr>
              <a:t>的設計。從2016 年1月開始，LCI 和美國鑄幣局將開始推動向獅友和世界各地的硬幣收藏家宣傳硬幣。這枚硬幣將可在2017 年1月購買。每枚金幣將銷售達 400,000枚，獅子會國際基金會每枚將收到10美元- 最多為 400 萬美元。所有收益將都支援視力第一活動。</a:t>
            </a:r>
          </a:p>
          <a:p>
            <a:endParaRPr lang="zh-TW" dirty="0"/>
          </a:p>
          <a:p>
            <a:r>
              <a:rPr dirty="0" smtClean="0">
                <a:latin typeface="PMingLiU"/>
                <a:cs typeface="PMingLiU"/>
              </a:rPr>
              <a:t>LCI 職員也正在為2017年國際年會的</a:t>
            </a:r>
            <a:r>
              <a:rPr b="1" dirty="0" smtClean="0">
                <a:latin typeface="PMingLiU"/>
                <a:cs typeface="PMingLiU"/>
              </a:rPr>
              <a:t>百年慶展覽</a:t>
            </a:r>
            <a:r>
              <a:rPr dirty="0" smtClean="0">
                <a:latin typeface="PMingLiU"/>
                <a:cs typeface="PMingLiU"/>
              </a:rPr>
              <a:t>工作 。這次展覽將包括歷史文物和互動式展示，告訴我們過去、現在和未來的故事。較小巡迴展覽將在2016年領導論壇展出，而且一個數位的展示將可在 Lions100.org取得。</a:t>
            </a:r>
          </a:p>
          <a:p>
            <a:endParaRPr lang="zh-TW" dirty="0"/>
          </a:p>
          <a:p>
            <a:r>
              <a:rPr dirty="0" smtClean="0">
                <a:latin typeface="PMingLiU"/>
                <a:cs typeface="PMingLiU"/>
              </a:rPr>
              <a:t>工作正在進行以確定一名雕塑家和委託製作一個將放置在國際獅子會總部的</a:t>
            </a:r>
            <a:r>
              <a:rPr b="1" dirty="0" smtClean="0">
                <a:latin typeface="PMingLiU"/>
                <a:cs typeface="PMingLiU"/>
              </a:rPr>
              <a:t>茂文鍾士青銅雕像</a:t>
            </a:r>
            <a:r>
              <a:rPr dirty="0" smtClean="0">
                <a:latin typeface="PMingLiU"/>
                <a:cs typeface="PMingLiU"/>
              </a:rPr>
              <a:t>。並感謝日本獅友捐助 $20,000元，改善和擴大茂文鍾士在芝加哥附近的蒙特格林伍德公墓的墓地，工作已開始。</a:t>
            </a:r>
          </a:p>
          <a:p>
            <a:endParaRPr lang="zh-TW" dirty="0" smtClean="0"/>
          </a:p>
          <a:p>
            <a:r>
              <a:rPr dirty="0" smtClean="0">
                <a:latin typeface="PMingLiU"/>
                <a:cs typeface="PMingLiU"/>
              </a:rPr>
              <a:t>我們將繼續突顯可用的資源並透過我們的網路溝通，例如電子郵件、Lions100.org 網站、 社交媒體和獅子雜誌，提供百年慶方案的更新訊息。</a:t>
            </a:r>
            <a:endParaRPr lang="zh-TW" dirty="0"/>
          </a:p>
        </p:txBody>
      </p:sp>
      <p:sp>
        <p:nvSpPr>
          <p:cNvPr id="4" name="Slide Number Placeholder 3"/>
          <p:cNvSpPr>
            <a:spLocks noGrp="1"/>
          </p:cNvSpPr>
          <p:nvPr>
            <p:ph type="sldNum" sz="quarter" idx="10"/>
          </p:nvPr>
        </p:nvSpPr>
        <p:spPr/>
        <p:txBody>
          <a:bodyPr/>
          <a:lstStyle/>
          <a:p>
            <a:fld id="{B1D9524D-4B94-4155-B81D-62EDD81CF9D7}" type="slidenum">
              <a:rPr lang="en-US" smtClean="0"/>
              <a:pPr/>
              <a:t>11</a:t>
            </a:fld>
            <a:endParaRPr lang="zh-TW"/>
          </a:p>
        </p:txBody>
      </p:sp>
    </p:spTree>
    <p:extLst>
      <p:ext uri="{BB962C8B-B14F-4D97-AF65-F5344CB8AC3E}">
        <p14:creationId xmlns:p14="http://schemas.microsoft.com/office/powerpoint/2010/main" val="1810169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noFill/>
        </p:spPr>
        <p:txBody>
          <a:bodyPr/>
          <a:lstStyle/>
          <a:p>
            <a:pPr eaLnBrk="1" hangingPunct="1"/>
            <a:endParaRPr lang="zh-TW"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a:noFill/>
        </p:spPr>
        <p:txBody>
          <a:bodyPr/>
          <a:lstStyle/>
          <a:p>
            <a:pPr eaLnBrk="1" hangingPunct="1"/>
            <a:endParaRPr lang="zh-TW"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will</a:t>
            </a:r>
            <a:r>
              <a:rPr lang="en-US" baseline="0" dirty="0" smtClean="0"/>
              <a:t> be </a:t>
            </a:r>
            <a:r>
              <a:rPr lang="en-US" dirty="0" smtClean="0"/>
              <a:t>recognition</a:t>
            </a:r>
            <a:r>
              <a:rPr lang="en-US" baseline="0" dirty="0" smtClean="0"/>
              <a:t> for clubs as we strive to serve a 100 million people by June 2018.</a:t>
            </a:r>
            <a:r>
              <a:rPr lang="en-US" dirty="0" smtClean="0"/>
              <a:t>  Clubs can earn a patch every year if they report service in one of the four areas.</a:t>
            </a:r>
          </a:p>
          <a:p>
            <a:endParaRPr lang="en-US" dirty="0" smtClean="0"/>
          </a:p>
          <a:p>
            <a:r>
              <a:rPr lang="en-US" dirty="0" smtClean="0"/>
              <a:t>The annual patches will have images of up to 4 gemstones, signifying if the club served 1, 2, 3, or all 4 areas of the challenge in that fiscal year.</a:t>
            </a:r>
          </a:p>
          <a:p>
            <a:endParaRPr lang="en-US" dirty="0" smtClean="0"/>
          </a:p>
          <a:p>
            <a:r>
              <a:rPr lang="en-US" dirty="0" smtClean="0"/>
              <a:t>Clubs that earn a patch that covers all 4 areas in a year will have their patch sent in late March of that year, for presentation say at a District Convention.  The idea is to recognize</a:t>
            </a:r>
            <a:r>
              <a:rPr lang="en-US" baseline="0" dirty="0" smtClean="0"/>
              <a:t> those clubs for their commitment to serving the needy, and to motivate other</a:t>
            </a:r>
            <a:r>
              <a:rPr lang="en-US" dirty="0" smtClean="0"/>
              <a:t> clubs to conduct service in all 4 areas before that year is over.</a:t>
            </a:r>
            <a:endParaRPr lang="en-US" dirty="0"/>
          </a:p>
        </p:txBody>
      </p:sp>
      <p:sp>
        <p:nvSpPr>
          <p:cNvPr id="4" name="Slide Number Placeholder 3"/>
          <p:cNvSpPr>
            <a:spLocks noGrp="1"/>
          </p:cNvSpPr>
          <p:nvPr>
            <p:ph type="sldNum" sz="quarter" idx="10"/>
          </p:nvPr>
        </p:nvSpPr>
        <p:spPr/>
        <p:txBody>
          <a:bodyPr/>
          <a:lstStyle/>
          <a:p>
            <a:fld id="{AE8CB218-6248-4E90-A305-D08BD6F16074}" type="slidenum">
              <a:rPr lang="en-US" smtClean="0"/>
              <a:pPr/>
              <a:t>17</a:t>
            </a:fld>
            <a:endParaRPr lang="en-US" dirty="0"/>
          </a:p>
        </p:txBody>
      </p:sp>
    </p:spTree>
    <p:extLst>
      <p:ext uri="{BB962C8B-B14F-4D97-AF65-F5344CB8AC3E}">
        <p14:creationId xmlns:p14="http://schemas.microsoft.com/office/powerpoint/2010/main" val="2468245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5597">
              <a:defRPr/>
            </a:pPr>
            <a:r>
              <a:rPr lang="en-US" dirty="0" smtClean="0"/>
              <a:t>There’s also a patch that districts can earn in every year of the challenge.  The qualifications are straight forward:  have at least 50% of the clubs in the district report on service in two or more of the Global Service Action Campaigns  for that year.</a:t>
            </a:r>
          </a:p>
          <a:p>
            <a:endParaRPr lang="en-US" dirty="0"/>
          </a:p>
        </p:txBody>
      </p:sp>
      <p:sp>
        <p:nvSpPr>
          <p:cNvPr id="4" name="Slide Number Placeholder 3"/>
          <p:cNvSpPr>
            <a:spLocks noGrp="1"/>
          </p:cNvSpPr>
          <p:nvPr>
            <p:ph type="sldNum" sz="quarter" idx="10"/>
          </p:nvPr>
        </p:nvSpPr>
        <p:spPr/>
        <p:txBody>
          <a:bodyPr/>
          <a:lstStyle/>
          <a:p>
            <a:fld id="{AE8CB218-6248-4E90-A305-D08BD6F16074}" type="slidenum">
              <a:rPr lang="en-US" smtClean="0"/>
              <a:pPr/>
              <a:t>18</a:t>
            </a:fld>
            <a:endParaRPr lang="en-US" dirty="0"/>
          </a:p>
        </p:txBody>
      </p:sp>
    </p:spTree>
    <p:extLst>
      <p:ext uri="{BB962C8B-B14F-4D97-AF65-F5344CB8AC3E}">
        <p14:creationId xmlns:p14="http://schemas.microsoft.com/office/powerpoint/2010/main" val="2468245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我們的會員和分會是我們組織的重心，為繼續服務我們會員必須繼續成長。我們的成長取決於許多因素，包括自分會階層開始有專門領導，具有動能的全球會員發展團隊，會員成長活動配上有效的行銷策略，再推廣到女性和家庭會員。</a:t>
            </a:r>
          </a:p>
          <a:p>
            <a:endParaRPr lang="zh-TW" altLang="en-US" dirty="0" smtClean="0"/>
          </a:p>
          <a:p>
            <a:r>
              <a:rPr lang="zh-TW" altLang="en-US" dirty="0" smtClean="0"/>
              <a:t>總結上述，我們的會員雖已近</a:t>
            </a:r>
            <a:r>
              <a:rPr lang="en-US" altLang="zh-TW" dirty="0" smtClean="0"/>
              <a:t>140</a:t>
            </a:r>
            <a:r>
              <a:rPr lang="zh-TW" altLang="en-US" dirty="0" smtClean="0"/>
              <a:t>萬，仍然必須繼續成長，並且在下一個世紀保持相關的服務。開放新的想法，並與全球會員發展團隊和全球領導開發團隊成員合作尋找新的方法，宣導成長、參與會員、透過服務及培養領導者。</a:t>
            </a:r>
          </a:p>
          <a:p>
            <a:endParaRPr lang="zh-TW" altLang="en-US" dirty="0"/>
          </a:p>
        </p:txBody>
      </p:sp>
      <p:sp>
        <p:nvSpPr>
          <p:cNvPr id="4" name="投影片編號版面配置區 3"/>
          <p:cNvSpPr>
            <a:spLocks noGrp="1"/>
          </p:cNvSpPr>
          <p:nvPr>
            <p:ph type="sldNum" sz="quarter" idx="10"/>
          </p:nvPr>
        </p:nvSpPr>
        <p:spPr/>
        <p:txBody>
          <a:bodyPr/>
          <a:lstStyle/>
          <a:p>
            <a:fld id="{DA28D1B0-6A20-4753-AF4C-8DF20B549C1E}" type="slidenum">
              <a:rPr lang="zh-TW" altLang="en-US" smtClean="0"/>
              <a:t>21</a:t>
            </a:fld>
            <a:endParaRPr lang="zh-TW" altLang="en-US"/>
          </a:p>
        </p:txBody>
      </p:sp>
    </p:spTree>
    <p:extLst>
      <p:ext uri="{BB962C8B-B14F-4D97-AF65-F5344CB8AC3E}">
        <p14:creationId xmlns:p14="http://schemas.microsoft.com/office/powerpoint/2010/main" val="883316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Bullet point, then build each definition</a:t>
            </a:r>
            <a:endParaRPr lang="en-US" dirty="0"/>
          </a:p>
        </p:txBody>
      </p:sp>
      <p:sp>
        <p:nvSpPr>
          <p:cNvPr id="4" name="Slide Number Placeholder 3"/>
          <p:cNvSpPr>
            <a:spLocks noGrp="1"/>
          </p:cNvSpPr>
          <p:nvPr>
            <p:ph type="sldNum" sz="quarter" idx="10"/>
          </p:nvPr>
        </p:nvSpPr>
        <p:spPr/>
        <p:txBody>
          <a:bodyPr/>
          <a:lstStyle/>
          <a:p>
            <a:fld id="{5314C959-0B89-3747-9204-167B0318DA40}" type="slidenum">
              <a:rPr lang="en-US" smtClean="0"/>
              <a:pPr/>
              <a:t>22</a:t>
            </a:fld>
            <a:endParaRPr lang="en-US" dirty="0"/>
          </a:p>
        </p:txBody>
      </p:sp>
    </p:spTree>
    <p:extLst>
      <p:ext uri="{BB962C8B-B14F-4D97-AF65-F5344CB8AC3E}">
        <p14:creationId xmlns:p14="http://schemas.microsoft.com/office/powerpoint/2010/main" val="15808002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“邀請一位” 應始於家庭</a:t>
            </a:r>
          </a:p>
          <a:p>
            <a:endParaRPr lang="zh-TW" altLang="en-US" dirty="0" smtClean="0"/>
          </a:p>
          <a:p>
            <a:r>
              <a:rPr lang="zh-TW" altLang="en-US" dirty="0" smtClean="0"/>
              <a:t>與您的家人分享你對獅子會的承諾和熱情。家人以獅子會員身份一起服務，樹立服務他人的家庭傳統。邀請一位 會員運動應始於家庭。如果獅子會家庭站在自己社區的前線服務，世界上最大的服務組織的榮譽就當之無愧。</a:t>
            </a:r>
          </a:p>
          <a:p>
            <a:endParaRPr lang="zh-TW" altLang="en-US" dirty="0" smtClean="0"/>
          </a:p>
          <a:p>
            <a:endParaRPr lang="zh-TW" altLang="en-US" dirty="0"/>
          </a:p>
        </p:txBody>
      </p:sp>
      <p:sp>
        <p:nvSpPr>
          <p:cNvPr id="4" name="投影片編號版面配置區 3"/>
          <p:cNvSpPr>
            <a:spLocks noGrp="1"/>
          </p:cNvSpPr>
          <p:nvPr>
            <p:ph type="sldNum" sz="quarter" idx="10"/>
          </p:nvPr>
        </p:nvSpPr>
        <p:spPr/>
        <p:txBody>
          <a:bodyPr/>
          <a:lstStyle/>
          <a:p>
            <a:fld id="{DA28D1B0-6A20-4753-AF4C-8DF20B549C1E}" type="slidenum">
              <a:rPr lang="zh-TW" altLang="en-US" smtClean="0">
                <a:solidFill>
                  <a:prstClr val="black"/>
                </a:solidFill>
              </a:rPr>
              <a:pPr/>
              <a:t>23</a:t>
            </a:fld>
            <a:endParaRPr lang="zh-TW" altLang="en-US">
              <a:solidFill>
                <a:prstClr val="black"/>
              </a:solidFill>
            </a:endParaRPr>
          </a:p>
        </p:txBody>
      </p:sp>
    </p:spTree>
    <p:extLst>
      <p:ext uri="{BB962C8B-B14F-4D97-AF65-F5344CB8AC3E}">
        <p14:creationId xmlns:p14="http://schemas.microsoft.com/office/powerpoint/2010/main" val="6057453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smtClean="0">
                <a:cs typeface="Times New Roman"/>
              </a:rPr>
              <a:t>我們以</a:t>
            </a:r>
            <a:r>
              <a:rPr lang="zh-TW" altLang="en-US" dirty="0">
                <a:cs typeface="Times New Roman"/>
              </a:rPr>
              <a:t>自己最</a:t>
            </a:r>
            <a:r>
              <a:rPr lang="zh-TW" altLang="en-US" dirty="0" smtClean="0">
                <a:cs typeface="Times New Roman"/>
              </a:rPr>
              <a:t>擅長的工作來獎勵獅</a:t>
            </a:r>
            <a:r>
              <a:rPr lang="zh-TW" altLang="en-US" b="1" dirty="0" smtClean="0">
                <a:cs typeface="Times New Roman"/>
              </a:rPr>
              <a:t>友</a:t>
            </a:r>
            <a:r>
              <a:rPr lang="en-US" dirty="0">
                <a:cs typeface="Times New Roman"/>
              </a:rPr>
              <a:t>... </a:t>
            </a:r>
            <a:r>
              <a:rPr lang="zh-TW" altLang="en-US" dirty="0" smtClean="0">
                <a:cs typeface="Times New Roman"/>
              </a:rPr>
              <a:t>幫助我們組織的發展！</a:t>
            </a:r>
            <a:endParaRPr lang="en-US" dirty="0">
              <a:cs typeface="Times New Roman"/>
            </a:endParaRPr>
          </a:p>
          <a:p>
            <a:endParaRPr lang="en-US" altLang="zh-TW" b="1" dirty="0" smtClean="0">
              <a:cs typeface="Times New Roman"/>
            </a:endParaRPr>
          </a:p>
          <a:p>
            <a:r>
              <a:rPr lang="zh-TW" altLang="en-US" b="1" dirty="0" smtClean="0">
                <a:cs typeface="Times New Roman"/>
              </a:rPr>
              <a:t>讓我們以邀請一</a:t>
            </a:r>
            <a:r>
              <a:rPr lang="zh-TW" altLang="en-US" b="1" dirty="0">
                <a:cs typeface="Times New Roman"/>
              </a:rPr>
              <a:t>人</a:t>
            </a:r>
            <a:r>
              <a:rPr lang="zh-TW" altLang="en-US" b="1" dirty="0" smtClean="0">
                <a:cs typeface="Times New Roman"/>
              </a:rPr>
              <a:t>加入</a:t>
            </a:r>
            <a:r>
              <a:rPr lang="zh-TW" altLang="en-US" b="1" dirty="0">
                <a:cs typeface="Times New Roman"/>
              </a:rPr>
              <a:t>你</a:t>
            </a:r>
            <a:r>
              <a:rPr lang="zh-TW" altLang="en-US" b="1" dirty="0" smtClean="0">
                <a:cs typeface="Times New Roman"/>
              </a:rPr>
              <a:t>的</a:t>
            </a:r>
            <a:r>
              <a:rPr lang="zh-TW" altLang="en-US" b="1" dirty="0" smtClean="0"/>
              <a:t>分會開始</a:t>
            </a:r>
            <a:r>
              <a:rPr lang="zh-TW" altLang="en-US" b="1" dirty="0" smtClean="0">
                <a:cs typeface="Times New Roman"/>
              </a:rPr>
              <a:t>，一旦他加入後，</a:t>
            </a:r>
            <a:r>
              <a:rPr lang="zh-TW" altLang="en-US" b="1" dirty="0">
                <a:cs typeface="Times New Roman"/>
              </a:rPr>
              <a:t>馬上</a:t>
            </a:r>
            <a:r>
              <a:rPr lang="zh-TW" altLang="en-US" b="1" dirty="0" smtClean="0">
                <a:cs typeface="Times New Roman"/>
              </a:rPr>
              <a:t>開始</a:t>
            </a:r>
            <a:r>
              <a:rPr lang="zh-TW" altLang="en-US" b="1" dirty="0"/>
              <a:t>表揚</a:t>
            </a:r>
            <a:r>
              <a:rPr lang="en-US" b="1" dirty="0"/>
              <a:t> </a:t>
            </a:r>
            <a:r>
              <a:rPr lang="en-US" altLang="zh-TW" b="1" dirty="0" smtClean="0"/>
              <a:t>!</a:t>
            </a:r>
          </a:p>
          <a:p>
            <a:endParaRPr lang="en-US" altLang="zh-TW" b="1" dirty="0" smtClean="0">
              <a:cs typeface="Times New Roman"/>
            </a:endParaRPr>
          </a:p>
          <a:p>
            <a:pPr defTabSz="947593" eaLnBrk="1" fontAlgn="auto" hangingPunct="1">
              <a:spcBef>
                <a:spcPts val="0"/>
              </a:spcBef>
              <a:spcAft>
                <a:spcPts val="0"/>
              </a:spcAft>
              <a:defRPr/>
            </a:pPr>
            <a:r>
              <a:rPr lang="zh-TW" altLang="en-US" b="1" dirty="0" smtClean="0">
                <a:cs typeface="Times New Roman"/>
              </a:rPr>
              <a:t>任何獅友於  </a:t>
            </a:r>
            <a:r>
              <a:rPr lang="en-US" b="1" dirty="0" smtClean="0">
                <a:cs typeface="Times New Roman"/>
              </a:rPr>
              <a:t>2015</a:t>
            </a:r>
            <a:r>
              <a:rPr lang="zh-TW" altLang="en-US" b="1" dirty="0" smtClean="0">
                <a:cs typeface="Times New Roman"/>
              </a:rPr>
              <a:t>年</a:t>
            </a:r>
            <a:r>
              <a:rPr lang="en-US" b="1" dirty="0" smtClean="0">
                <a:cs typeface="Times New Roman"/>
              </a:rPr>
              <a:t>4</a:t>
            </a:r>
            <a:r>
              <a:rPr lang="zh-TW" altLang="en-US" b="1" dirty="0" smtClean="0">
                <a:cs typeface="Times New Roman"/>
              </a:rPr>
              <a:t>月</a:t>
            </a:r>
            <a:r>
              <a:rPr lang="en-US" b="1" dirty="0" smtClean="0">
                <a:cs typeface="Times New Roman"/>
              </a:rPr>
              <a:t>1</a:t>
            </a:r>
            <a:r>
              <a:rPr lang="zh-TW" altLang="en-US" b="1" dirty="0" smtClean="0">
                <a:cs typeface="Times New Roman"/>
              </a:rPr>
              <a:t>日  和  </a:t>
            </a:r>
            <a:r>
              <a:rPr lang="en-US" b="1" dirty="0" smtClean="0">
                <a:cs typeface="Times New Roman"/>
              </a:rPr>
              <a:t>2018</a:t>
            </a:r>
            <a:r>
              <a:rPr lang="zh-TW" altLang="en-US" b="1" dirty="0" smtClean="0">
                <a:cs typeface="Times New Roman"/>
              </a:rPr>
              <a:t>年</a:t>
            </a:r>
            <a:r>
              <a:rPr lang="en-US" b="1" dirty="0" smtClean="0">
                <a:cs typeface="Times New Roman"/>
              </a:rPr>
              <a:t>6</a:t>
            </a:r>
            <a:r>
              <a:rPr lang="zh-TW" altLang="en-US" b="1" dirty="0" smtClean="0">
                <a:cs typeface="Times New Roman"/>
              </a:rPr>
              <a:t>月</a:t>
            </a:r>
            <a:r>
              <a:rPr lang="en-US" b="1" dirty="0" smtClean="0">
                <a:cs typeface="Times New Roman"/>
              </a:rPr>
              <a:t>30</a:t>
            </a:r>
            <a:r>
              <a:rPr lang="zh-TW" altLang="en-US" b="1" dirty="0" smtClean="0">
                <a:cs typeface="Times New Roman"/>
              </a:rPr>
              <a:t>日之間推薦新會員</a:t>
            </a:r>
            <a:endParaRPr lang="en-US" altLang="zh-TW" b="1" dirty="0" smtClean="0">
              <a:cs typeface="Times New Roman"/>
            </a:endParaRPr>
          </a:p>
          <a:p>
            <a:pPr defTabSz="947593" eaLnBrk="1" fontAlgn="auto" hangingPunct="1">
              <a:spcBef>
                <a:spcPts val="0"/>
              </a:spcBef>
              <a:spcAft>
                <a:spcPts val="0"/>
              </a:spcAft>
              <a:defRPr/>
            </a:pPr>
            <a:r>
              <a:rPr lang="zh-TW" altLang="en-US" b="1" dirty="0" smtClean="0">
                <a:cs typeface="Times New Roman"/>
              </a:rPr>
              <a:t> </a:t>
            </a:r>
            <a:endParaRPr lang="en-US" altLang="zh-TW" b="1" dirty="0" smtClean="0">
              <a:cs typeface="Times New Roman"/>
            </a:endParaRPr>
          </a:p>
          <a:p>
            <a:pPr defTabSz="947593" eaLnBrk="1" fontAlgn="auto" hangingPunct="1">
              <a:spcBef>
                <a:spcPts val="0"/>
              </a:spcBef>
              <a:spcAft>
                <a:spcPts val="0"/>
              </a:spcAft>
              <a:defRPr/>
            </a:pPr>
            <a:r>
              <a:rPr lang="zh-TW" altLang="en-US" b="1" dirty="0" smtClean="0">
                <a:cs typeface="Times New Roman"/>
              </a:rPr>
              <a:t>將立即表揚為百年慶推薦獅友</a:t>
            </a:r>
            <a:endParaRPr lang="en-US" altLang="zh-TW" b="1" dirty="0" smtClean="0">
              <a:cs typeface="Times New Roman"/>
            </a:endParaRPr>
          </a:p>
          <a:p>
            <a:pPr defTabSz="947593" eaLnBrk="1" fontAlgn="auto" hangingPunct="1">
              <a:spcBef>
                <a:spcPts val="0"/>
              </a:spcBef>
              <a:spcAft>
                <a:spcPts val="0"/>
              </a:spcAft>
              <a:defRPr/>
            </a:pPr>
            <a:endParaRPr lang="en-US" altLang="zh-TW" b="1" dirty="0" smtClean="0">
              <a:cs typeface="Times New Roman"/>
            </a:endParaRPr>
          </a:p>
          <a:p>
            <a:pPr defTabSz="947593" eaLnBrk="1" fontAlgn="auto" hangingPunct="1">
              <a:spcBef>
                <a:spcPts val="0"/>
              </a:spcBef>
              <a:spcAft>
                <a:spcPts val="0"/>
              </a:spcAft>
              <a:defRPr/>
            </a:pPr>
            <a:r>
              <a:rPr lang="zh-TW" altLang="en-US" dirty="0" smtClean="0">
                <a:cs typeface="Times New Roman"/>
              </a:rPr>
              <a:t>推薦獅友可獲得百年慶推薦徽章 和百年慶推薦獎狀，以表揚幫助其</a:t>
            </a:r>
            <a:r>
              <a:rPr lang="zh-TW" altLang="en-US" dirty="0" smtClean="0"/>
              <a:t>分會成長</a:t>
            </a:r>
            <a:r>
              <a:rPr lang="zh-TW" altLang="en-US" dirty="0" smtClean="0">
                <a:cs typeface="Times New Roman"/>
              </a:rPr>
              <a:t>。</a:t>
            </a:r>
            <a:endParaRPr lang="en-US" altLang="zh-TW" dirty="0" smtClean="0">
              <a:cs typeface="Times New Roman"/>
            </a:endParaRPr>
          </a:p>
          <a:p>
            <a:pPr defTabSz="947593" eaLnBrk="1" fontAlgn="auto" hangingPunct="1">
              <a:spcBef>
                <a:spcPts val="0"/>
              </a:spcBef>
              <a:spcAft>
                <a:spcPts val="0"/>
              </a:spcAft>
              <a:defRPr/>
            </a:pPr>
            <a:endParaRPr lang="en-US" dirty="0" smtClean="0">
              <a:cs typeface="Times New Roman"/>
            </a:endParaRPr>
          </a:p>
          <a:p>
            <a:pPr defTabSz="947593" eaLnBrk="1" fontAlgn="auto" hangingPunct="1">
              <a:spcBef>
                <a:spcPts val="0"/>
              </a:spcBef>
              <a:spcAft>
                <a:spcPts val="0"/>
              </a:spcAft>
              <a:defRPr/>
            </a:pPr>
            <a:r>
              <a:rPr lang="zh-TW" altLang="en-US" dirty="0" smtClean="0">
                <a:cs typeface="Times New Roman"/>
              </a:rPr>
              <a:t>→上述的獎章 </a:t>
            </a:r>
            <a:r>
              <a:rPr lang="en-US" altLang="zh-TW" dirty="0" smtClean="0">
                <a:cs typeface="Times New Roman"/>
              </a:rPr>
              <a:t>&amp; </a:t>
            </a:r>
            <a:r>
              <a:rPr lang="zh-TW" altLang="en-US" dirty="0" smtClean="0">
                <a:cs typeface="Times New Roman"/>
              </a:rPr>
              <a:t>獎狀 →會連同新會員資料袋一併發出</a:t>
            </a:r>
            <a:endParaRPr lang="en-US" altLang="zh-TW" dirty="0" smtClean="0">
              <a:cs typeface="Times New Roman"/>
            </a:endParaRPr>
          </a:p>
          <a:p>
            <a:pPr defTabSz="947593" eaLnBrk="1" fontAlgn="auto" hangingPunct="1">
              <a:spcBef>
                <a:spcPts val="0"/>
              </a:spcBef>
              <a:spcAft>
                <a:spcPts val="0"/>
              </a:spcAft>
              <a:defRPr/>
            </a:pPr>
            <a:endParaRPr lang="en-US" dirty="0" smtClean="0">
              <a:cs typeface="Times New Roman"/>
            </a:endParaRPr>
          </a:p>
          <a:p>
            <a:pPr defTabSz="947593" eaLnBrk="1" fontAlgn="auto" hangingPunct="1">
              <a:spcBef>
                <a:spcPts val="0"/>
              </a:spcBef>
              <a:spcAft>
                <a:spcPts val="0"/>
              </a:spcAft>
              <a:defRPr/>
            </a:pPr>
            <a:r>
              <a:rPr lang="zh-TW" altLang="en-US" dirty="0" smtClean="0">
                <a:cs typeface="Times New Roman"/>
              </a:rPr>
              <a:t>→百年慶獅友另外會有 百年慶徽章 </a:t>
            </a:r>
            <a:r>
              <a:rPr lang="en-US" altLang="zh-TW" dirty="0" smtClean="0">
                <a:cs typeface="Times New Roman"/>
              </a:rPr>
              <a:t>&amp; </a:t>
            </a:r>
            <a:r>
              <a:rPr lang="zh-TW" altLang="en-US" dirty="0" smtClean="0">
                <a:cs typeface="Times New Roman"/>
              </a:rPr>
              <a:t>百年慶證書</a:t>
            </a:r>
            <a:endParaRPr lang="en-US" dirty="0" smtClean="0">
              <a:cs typeface="Times New Roman"/>
            </a:endParaRPr>
          </a:p>
          <a:p>
            <a:endParaRPr lang="en-US" altLang="zh-TW" dirty="0" smtClean="0">
              <a:cs typeface="Times New Roman"/>
            </a:endParaRPr>
          </a:p>
          <a:p>
            <a:endParaRPr lang="en-US" baseline="0" dirty="0" smtClean="0"/>
          </a:p>
        </p:txBody>
      </p:sp>
      <p:sp>
        <p:nvSpPr>
          <p:cNvPr id="4" name="Slide Number Placeholder 3"/>
          <p:cNvSpPr>
            <a:spLocks noGrp="1"/>
          </p:cNvSpPr>
          <p:nvPr>
            <p:ph type="sldNum" sz="quarter" idx="10"/>
          </p:nvPr>
        </p:nvSpPr>
        <p:spPr/>
        <p:txBody>
          <a:bodyPr/>
          <a:lstStyle/>
          <a:p>
            <a:pPr>
              <a:defRPr/>
            </a:pPr>
            <a:fld id="{820269D6-CC65-4552-AC2E-E537D43B0085}" type="slidenum">
              <a:rPr lang="en-US" smtClean="0"/>
              <a:pPr>
                <a:defRPr/>
              </a:pPr>
              <a:t>24</a:t>
            </a:fld>
            <a:endParaRPr lang="en-US"/>
          </a:p>
        </p:txBody>
      </p:sp>
    </p:spTree>
    <p:extLst>
      <p:ext uri="{BB962C8B-B14F-4D97-AF65-F5344CB8AC3E}">
        <p14:creationId xmlns:p14="http://schemas.microsoft.com/office/powerpoint/2010/main" val="3282130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smtClean="0">
                <a:cs typeface="Times New Roman"/>
              </a:rPr>
              <a:t>請</a:t>
            </a:r>
            <a:r>
              <a:rPr lang="zh-TW" altLang="en-US" dirty="0">
                <a:cs typeface="Times New Roman"/>
              </a:rPr>
              <a:t>記住</a:t>
            </a:r>
            <a:r>
              <a:rPr lang="en-US" dirty="0">
                <a:cs typeface="Times New Roman"/>
              </a:rPr>
              <a:t>... </a:t>
            </a:r>
            <a:r>
              <a:rPr lang="en-US" dirty="0" smtClean="0">
                <a:cs typeface="Times New Roman"/>
              </a:rPr>
              <a:t>.</a:t>
            </a:r>
          </a:p>
          <a:p>
            <a:endParaRPr lang="en-US" altLang="zh-TW" dirty="0" smtClean="0">
              <a:cs typeface="Times New Roman"/>
            </a:endParaRPr>
          </a:p>
          <a:p>
            <a:r>
              <a:rPr lang="zh-TW" altLang="en-US" b="1" dirty="0" smtClean="0">
                <a:cs typeface="Times New Roman"/>
              </a:rPr>
              <a:t>新</a:t>
            </a:r>
            <a:r>
              <a:rPr lang="zh-TW" altLang="en-US" b="1" dirty="0" smtClean="0">
                <a:cs typeface="PMingLiU"/>
              </a:rPr>
              <a:t>會</a:t>
            </a:r>
            <a:r>
              <a:rPr lang="zh-TW" altLang="en-US" b="1" dirty="0" smtClean="0">
                <a:cs typeface="Times New Roman"/>
              </a:rPr>
              <a:t>員保留</a:t>
            </a:r>
            <a:r>
              <a:rPr lang="zh-TW" altLang="en-US" b="1" dirty="0">
                <a:cs typeface="Times New Roman"/>
              </a:rPr>
              <a:t>的</a:t>
            </a:r>
            <a:r>
              <a:rPr lang="zh-TW" altLang="en-US" b="1" dirty="0" smtClean="0">
                <a:cs typeface="Times New Roman"/>
              </a:rPr>
              <a:t>更久，新</a:t>
            </a:r>
            <a:r>
              <a:rPr lang="zh-TW" altLang="en-US" b="1" dirty="0" smtClean="0"/>
              <a:t>分會</a:t>
            </a:r>
            <a:r>
              <a:rPr lang="zh-TW" altLang="en-US" b="1" dirty="0" smtClean="0">
                <a:cs typeface="Times New Roman"/>
              </a:rPr>
              <a:t>保留正常更久，</a:t>
            </a:r>
            <a:r>
              <a:rPr lang="zh-TW" altLang="en-US" b="1" dirty="0">
                <a:cs typeface="Times New Roman"/>
              </a:rPr>
              <a:t>獅友和</a:t>
            </a:r>
            <a:r>
              <a:rPr lang="zh-TW" altLang="en-US" b="1" dirty="0" smtClean="0">
                <a:cs typeface="Times New Roman"/>
              </a:rPr>
              <a:t>分會</a:t>
            </a:r>
            <a:r>
              <a:rPr lang="zh-TW" altLang="en-US" b="1" dirty="0">
                <a:cs typeface="Times New Roman"/>
              </a:rPr>
              <a:t>可以</a:t>
            </a:r>
            <a:r>
              <a:rPr lang="zh-TW" altLang="en-US" b="1" dirty="0" smtClean="0">
                <a:cs typeface="Times New Roman"/>
              </a:rPr>
              <a:t>獲得更多</a:t>
            </a:r>
            <a:r>
              <a:rPr lang="zh-TW" altLang="en-US" b="1" dirty="0">
                <a:cs typeface="Times New Roman"/>
              </a:rPr>
              <a:t>的</a:t>
            </a:r>
            <a:r>
              <a:rPr lang="zh-TW" altLang="en-US" b="1" dirty="0" smtClean="0">
                <a:cs typeface="Times New Roman"/>
              </a:rPr>
              <a:t>表揚。</a:t>
            </a:r>
            <a:endParaRPr lang="en-US" altLang="zh-TW" b="1" dirty="0" smtClean="0">
              <a:cs typeface="Times New Roman"/>
            </a:endParaRPr>
          </a:p>
          <a:p>
            <a:endParaRPr lang="en-US" dirty="0" smtClean="0">
              <a:cs typeface="Times New Roman"/>
            </a:endParaRPr>
          </a:p>
          <a:p>
            <a:r>
              <a:rPr lang="zh-TW" altLang="en-US" dirty="0" smtClean="0"/>
              <a:t>百年慶活動會員發展獎</a:t>
            </a:r>
            <a:endParaRPr lang="en-US" altLang="zh-TW" dirty="0" smtClean="0"/>
          </a:p>
          <a:p>
            <a:endParaRPr lang="en-US" altLang="zh-TW" dirty="0" smtClean="0">
              <a:cs typeface="Times New Roman"/>
            </a:endParaRPr>
          </a:p>
          <a:p>
            <a:r>
              <a:rPr lang="zh-TW" altLang="en-US" dirty="0" smtClean="0">
                <a:cs typeface="Times New Roman"/>
              </a:rPr>
              <a:t>提供漸進的表揚成功的推薦新會員或幫助組織新分會的獅友</a:t>
            </a:r>
            <a:r>
              <a:rPr lang="zh-TW" altLang="en-US" dirty="0" smtClean="0">
                <a:cs typeface="PMingLiU"/>
              </a:rPr>
              <a:t>。</a:t>
            </a:r>
            <a:endParaRPr lang="en-US" altLang="zh-TW" dirty="0" smtClean="0">
              <a:cs typeface="PMingLiU"/>
            </a:endParaRPr>
          </a:p>
          <a:p>
            <a:endParaRPr lang="en-US" altLang="zh-TW" dirty="0" smtClean="0">
              <a:cs typeface="PMingLiU"/>
            </a:endParaRPr>
          </a:p>
          <a:p>
            <a:r>
              <a:rPr lang="zh-TW" altLang="en-US" dirty="0" smtClean="0">
                <a:cs typeface="PMingLiU"/>
              </a:rPr>
              <a:t>該</a:t>
            </a:r>
            <a:r>
              <a:rPr lang="zh-TW" altLang="en-US" dirty="0" smtClean="0"/>
              <a:t>活動</a:t>
            </a:r>
            <a:r>
              <a:rPr lang="zh-TW" altLang="en-US" dirty="0" smtClean="0">
                <a:cs typeface="PMingLiU"/>
              </a:rPr>
              <a:t>獎勵獅友承諾邀請會員服務其社區</a:t>
            </a:r>
            <a:r>
              <a:rPr lang="zh-TW" altLang="en-US" dirty="0" smtClean="0">
                <a:cs typeface="Times New Roman"/>
              </a:rPr>
              <a:t>，並使</a:t>
            </a:r>
            <a:r>
              <a:rPr lang="zh-TW" altLang="en-US" dirty="0" smtClean="0">
                <a:cs typeface="PMingLiU"/>
              </a:rPr>
              <a:t>新</a:t>
            </a:r>
            <a:r>
              <a:rPr lang="zh-TW" altLang="en-US" dirty="0" smtClean="0"/>
              <a:t>分會</a:t>
            </a:r>
            <a:r>
              <a:rPr lang="zh-TW" altLang="en-US" dirty="0" smtClean="0">
                <a:cs typeface="PMingLiU"/>
              </a:rPr>
              <a:t>強大而穩定。</a:t>
            </a:r>
            <a:endParaRPr lang="en-US" dirty="0" smtClean="0">
              <a:cs typeface="Times New Roman"/>
            </a:endParaRPr>
          </a:p>
          <a:p>
            <a:endParaRPr lang="en-US" altLang="zh-TW" dirty="0" smtClean="0">
              <a:cs typeface="Times New Roman"/>
            </a:endParaRPr>
          </a:p>
          <a:p>
            <a:r>
              <a:rPr lang="zh-TW" altLang="en-US" dirty="0" smtClean="0">
                <a:cs typeface="Times New Roman"/>
              </a:rPr>
              <a:t>即新會員或新分會保持正常更久，獅友可以獲得更多的表揚。</a:t>
            </a:r>
            <a:endParaRPr lang="en-US" dirty="0" smtClean="0">
              <a:cs typeface="Times New Roman"/>
            </a:endParaRPr>
          </a:p>
          <a:p>
            <a:endParaRPr lang="en-US" dirty="0">
              <a:cs typeface="Times New Roman"/>
            </a:endParaRPr>
          </a:p>
        </p:txBody>
      </p:sp>
      <p:sp>
        <p:nvSpPr>
          <p:cNvPr id="4" name="Slide Number Placeholder 3"/>
          <p:cNvSpPr>
            <a:spLocks noGrp="1"/>
          </p:cNvSpPr>
          <p:nvPr>
            <p:ph type="sldNum" sz="quarter" idx="10"/>
          </p:nvPr>
        </p:nvSpPr>
        <p:spPr/>
        <p:txBody>
          <a:bodyPr/>
          <a:lstStyle/>
          <a:p>
            <a:pPr>
              <a:defRPr/>
            </a:pPr>
            <a:fld id="{820269D6-CC65-4552-AC2E-E537D43B0085}" type="slidenum">
              <a:rPr lang="en-US" smtClean="0"/>
              <a:pPr>
                <a:defRPr/>
              </a:pPr>
              <a:t>25</a:t>
            </a:fld>
            <a:endParaRPr lang="en-US"/>
          </a:p>
        </p:txBody>
      </p:sp>
    </p:spTree>
    <p:extLst>
      <p:ext uri="{BB962C8B-B14F-4D97-AF65-F5344CB8AC3E}">
        <p14:creationId xmlns:p14="http://schemas.microsoft.com/office/powerpoint/2010/main" val="19503229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ltLang="zh-TW" b="1" dirty="0" smtClean="0"/>
          </a:p>
          <a:p>
            <a:r>
              <a:rPr lang="zh-TW" altLang="en-US" dirty="0" smtClean="0"/>
              <a:t>第</a:t>
            </a:r>
            <a:r>
              <a:rPr lang="en-US" altLang="zh-TW" dirty="0" smtClean="0"/>
              <a:t>1</a:t>
            </a:r>
            <a:r>
              <a:rPr lang="zh-TW" altLang="en-US" dirty="0" smtClean="0"/>
              <a:t>階層</a:t>
            </a:r>
            <a:r>
              <a:rPr lang="zh-TW" altLang="en-US" dirty="0" smtClean="0">
                <a:cs typeface="Times New Roman"/>
              </a:rPr>
              <a:t>分會</a:t>
            </a:r>
            <a:r>
              <a:rPr lang="zh-TW" altLang="en-US" dirty="0">
                <a:cs typeface="Times New Roman"/>
              </a:rPr>
              <a:t>可獲得</a:t>
            </a:r>
            <a:r>
              <a:rPr lang="zh-TW" altLang="en-US" dirty="0" smtClean="0"/>
              <a:t>尊</a:t>
            </a:r>
            <a:r>
              <a:rPr lang="zh-TW" altLang="en-US" dirty="0"/>
              <a:t>爵百年慶</a:t>
            </a:r>
            <a:r>
              <a:rPr lang="zh-TW" altLang="en-US" dirty="0" smtClean="0"/>
              <a:t>分會</a:t>
            </a:r>
            <a:r>
              <a:rPr lang="zh-TW" altLang="en-US" dirty="0">
                <a:cs typeface="Times New Roman"/>
              </a:rPr>
              <a:t>之</a:t>
            </a:r>
            <a:r>
              <a:rPr lang="zh-TW" altLang="en-US" dirty="0" smtClean="0">
                <a:cs typeface="Times New Roman"/>
              </a:rPr>
              <a:t>表揚</a:t>
            </a:r>
            <a:r>
              <a:rPr lang="zh-TW" altLang="en-US" dirty="0">
                <a:cs typeface="Times New Roman"/>
              </a:rPr>
              <a:t>。</a:t>
            </a:r>
            <a:endParaRPr lang="en-US" dirty="0"/>
          </a:p>
          <a:p>
            <a:endParaRPr lang="en-US" dirty="0" smtClean="0"/>
          </a:p>
          <a:p>
            <a:r>
              <a:rPr lang="zh-TW" altLang="en-US" dirty="0"/>
              <a:t>本</a:t>
            </a:r>
            <a:r>
              <a:rPr lang="zh-TW" altLang="en-US" dirty="0" smtClean="0"/>
              <a:t>階層一</a:t>
            </a:r>
            <a:r>
              <a:rPr lang="zh-TW" altLang="en-US" dirty="0"/>
              <a:t>分會在百年慶活動中的一個年度至少</a:t>
            </a:r>
            <a:r>
              <a:rPr lang="zh-TW" altLang="en-US" dirty="0" smtClean="0"/>
              <a:t>有</a:t>
            </a:r>
            <a:r>
              <a:rPr lang="en-US" dirty="0" smtClean="0"/>
              <a:t>3</a:t>
            </a:r>
            <a:r>
              <a:rPr lang="zh-TW" altLang="en-US" dirty="0" smtClean="0"/>
              <a:t>位</a:t>
            </a:r>
            <a:r>
              <a:rPr lang="zh-TW" altLang="en-US" dirty="0"/>
              <a:t>入會的新</a:t>
            </a:r>
            <a:r>
              <a:rPr lang="zh-TW" altLang="en-US" dirty="0" smtClean="0"/>
              <a:t>會員</a:t>
            </a:r>
            <a:r>
              <a:rPr lang="zh-TW" altLang="en-US" dirty="0"/>
              <a:t>。</a:t>
            </a:r>
            <a:endParaRPr lang="en-US" dirty="0"/>
          </a:p>
          <a:p>
            <a:endParaRPr lang="en-US" altLang="zh-TW" dirty="0" smtClean="0"/>
          </a:p>
          <a:p>
            <a:r>
              <a:rPr lang="zh-TW" altLang="en-US" dirty="0"/>
              <a:t>或</a:t>
            </a:r>
            <a:r>
              <a:rPr lang="zh-TW" altLang="en-US" dirty="0" smtClean="0"/>
              <a:t>在</a:t>
            </a:r>
            <a:r>
              <a:rPr lang="zh-TW" altLang="en-US" dirty="0"/>
              <a:t>百年慶活動中的一個年度至少</a:t>
            </a:r>
            <a:r>
              <a:rPr lang="zh-TW" altLang="en-US" u="sng" dirty="0"/>
              <a:t>輔導</a:t>
            </a:r>
            <a:r>
              <a:rPr lang="zh-TW" altLang="en-US" b="1" u="sng" dirty="0"/>
              <a:t>一</a:t>
            </a:r>
            <a:r>
              <a:rPr lang="zh-TW" altLang="en-US" dirty="0"/>
              <a:t>新分會 </a:t>
            </a:r>
            <a:r>
              <a:rPr lang="zh-TW" altLang="en-US" dirty="0" smtClean="0"/>
              <a:t>。</a:t>
            </a:r>
            <a:endParaRPr lang="en-US" dirty="0"/>
          </a:p>
          <a:p>
            <a:endParaRPr lang="en-US" dirty="0"/>
          </a:p>
          <a:p>
            <a:r>
              <a:rPr lang="zh-TW" altLang="en-US" dirty="0" smtClean="0"/>
              <a:t>一旦新會員或新分會保留</a:t>
            </a:r>
            <a:r>
              <a:rPr lang="zh-TW" altLang="en-US" dirty="0"/>
              <a:t>了兩年又</a:t>
            </a:r>
            <a:r>
              <a:rPr lang="zh-TW" altLang="en-US" dirty="0" smtClean="0"/>
              <a:t>一天則該分會</a:t>
            </a:r>
            <a:r>
              <a:rPr lang="zh-TW" altLang="en-US" dirty="0">
                <a:cs typeface="Times New Roman"/>
              </a:rPr>
              <a:t>表揚為</a:t>
            </a:r>
            <a:r>
              <a:rPr lang="zh-TW" altLang="en-US" dirty="0" smtClean="0"/>
              <a:t>尊</a:t>
            </a:r>
            <a:r>
              <a:rPr lang="zh-TW" altLang="en-US" dirty="0"/>
              <a:t>爵百年慶</a:t>
            </a:r>
            <a:r>
              <a:rPr lang="zh-TW" altLang="en-US" dirty="0" smtClean="0"/>
              <a:t>分會</a:t>
            </a:r>
            <a:r>
              <a:rPr lang="zh-TW" altLang="en-US" dirty="0"/>
              <a:t>。</a:t>
            </a:r>
            <a:endParaRPr lang="en-US" dirty="0"/>
          </a:p>
          <a:p>
            <a:endParaRPr lang="en-US" dirty="0"/>
          </a:p>
          <a:p>
            <a:r>
              <a:rPr lang="zh-TW" altLang="en-US" dirty="0">
                <a:cs typeface="Times New Roman"/>
              </a:rPr>
              <a:t>請</a:t>
            </a:r>
            <a:r>
              <a:rPr lang="zh-TW" altLang="en-US" dirty="0" smtClean="0">
                <a:cs typeface="Times New Roman"/>
              </a:rPr>
              <a:t>記住，</a:t>
            </a:r>
            <a:r>
              <a:rPr lang="zh-TW" altLang="en-US" dirty="0" smtClean="0"/>
              <a:t>符合</a:t>
            </a:r>
            <a:r>
              <a:rPr lang="zh-TW" altLang="en-US" dirty="0" smtClean="0">
                <a:solidFill>
                  <a:srgbClr val="000000"/>
                </a:solidFill>
                <a:cs typeface="Times New Roman"/>
              </a:rPr>
              <a:t>資格的</a:t>
            </a:r>
            <a:r>
              <a:rPr lang="zh-TW" altLang="en-US" dirty="0" smtClean="0">
                <a:cs typeface="Times New Roman"/>
              </a:rPr>
              <a:t>年度</a:t>
            </a:r>
            <a:r>
              <a:rPr lang="en-US" altLang="zh-TW" dirty="0" smtClean="0">
                <a:cs typeface="Times New Roman"/>
              </a:rPr>
              <a:t>:</a:t>
            </a:r>
            <a:r>
              <a:rPr lang="zh-TW" altLang="en-US" dirty="0" smtClean="0">
                <a:cs typeface="Times New Roman"/>
              </a:rPr>
              <a:t> </a:t>
            </a:r>
            <a:endParaRPr lang="en-US" altLang="zh-TW" dirty="0" smtClean="0">
              <a:cs typeface="Times New Roman"/>
            </a:endParaRPr>
          </a:p>
          <a:p>
            <a:r>
              <a:rPr lang="en-US" dirty="0" smtClean="0"/>
              <a:t>2015-2016</a:t>
            </a:r>
            <a:r>
              <a:rPr lang="zh-TW" altLang="en-US" dirty="0" smtClean="0"/>
              <a:t>將包含該</a:t>
            </a:r>
            <a:r>
              <a:rPr lang="zh-TW" altLang="en-US" dirty="0" smtClean="0">
                <a:cs typeface="Times New Roman"/>
              </a:rPr>
              <a:t>年度的</a:t>
            </a:r>
            <a:r>
              <a:rPr lang="en-US" altLang="zh-TW" dirty="0" smtClean="0">
                <a:cs typeface="Times New Roman"/>
              </a:rPr>
              <a:t>4-6</a:t>
            </a:r>
            <a:r>
              <a:rPr lang="zh-TW" altLang="en-US" dirty="0" smtClean="0">
                <a:cs typeface="Times New Roman"/>
              </a:rPr>
              <a:t>月，及</a:t>
            </a:r>
            <a:endParaRPr lang="en-US" altLang="zh-TW" dirty="0" smtClean="0">
              <a:cs typeface="Times New Roman"/>
            </a:endParaRPr>
          </a:p>
          <a:p>
            <a:r>
              <a:rPr lang="en-US" dirty="0" smtClean="0"/>
              <a:t>2016-2017</a:t>
            </a:r>
            <a:endParaRPr lang="en-US" dirty="0"/>
          </a:p>
          <a:p>
            <a:r>
              <a:rPr lang="en-US" dirty="0" smtClean="0"/>
              <a:t>2017-2018</a:t>
            </a:r>
            <a:r>
              <a:rPr lang="en-US" dirty="0"/>
              <a:t/>
            </a:r>
            <a:br>
              <a:rPr lang="en-US" dirty="0"/>
            </a:br>
            <a:endParaRPr lang="en-US" dirty="0"/>
          </a:p>
          <a:p>
            <a:r>
              <a:rPr lang="zh-TW" altLang="en-US" dirty="0" smtClean="0">
                <a:cs typeface="Times New Roman"/>
              </a:rPr>
              <a:t>因此分會在未來三年有機會獲得特別獎勵</a:t>
            </a:r>
            <a:r>
              <a:rPr lang="en-US" altLang="zh-TW" dirty="0" smtClean="0">
                <a:cs typeface="Times New Roman"/>
              </a:rPr>
              <a:t>!</a:t>
            </a:r>
            <a:endParaRPr lang="en-US" dirty="0"/>
          </a:p>
        </p:txBody>
      </p:sp>
      <p:sp>
        <p:nvSpPr>
          <p:cNvPr id="4" name="Slide Number Placeholder 3"/>
          <p:cNvSpPr>
            <a:spLocks noGrp="1"/>
          </p:cNvSpPr>
          <p:nvPr>
            <p:ph type="sldNum" sz="quarter" idx="10"/>
          </p:nvPr>
        </p:nvSpPr>
        <p:spPr/>
        <p:txBody>
          <a:bodyPr/>
          <a:lstStyle/>
          <a:p>
            <a:fld id="{5314C959-0B89-3747-9204-167B0318DA40}" type="slidenum">
              <a:rPr lang="en-US" smtClean="0"/>
              <a:pPr/>
              <a:t>26</a:t>
            </a:fld>
            <a:endParaRPr lang="en-US" dirty="0"/>
          </a:p>
        </p:txBody>
      </p:sp>
    </p:spTree>
    <p:extLst>
      <p:ext uri="{BB962C8B-B14F-4D97-AF65-F5344CB8AC3E}">
        <p14:creationId xmlns:p14="http://schemas.microsoft.com/office/powerpoint/2010/main" val="2627627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TW" altLang="en-US" dirty="0" smtClean="0">
                <a:cs typeface="Times New Roman"/>
              </a:rPr>
              <a:t>我們已經設計特殊的表揚於百年慶期間的每年，獎勵我們的分會和區的成長。</a:t>
            </a:r>
            <a:endParaRPr lang="en-US" dirty="0" smtClean="0">
              <a:cs typeface="Times New Roman"/>
            </a:endParaRPr>
          </a:p>
          <a:p>
            <a:endParaRPr lang="en-US" altLang="zh-TW" dirty="0" smtClean="0">
              <a:cs typeface="Times New Roman"/>
            </a:endParaRPr>
          </a:p>
          <a:p>
            <a:r>
              <a:rPr lang="en-US" altLang="zh-TW" dirty="0" smtClean="0">
                <a:cs typeface="Times New Roman"/>
              </a:rPr>
              <a:t>1.</a:t>
            </a:r>
            <a:r>
              <a:rPr lang="zh-TW" altLang="en-US" dirty="0" smtClean="0">
                <a:cs typeface="Times New Roman"/>
              </a:rPr>
              <a:t> 我們會表揚在</a:t>
            </a:r>
            <a:r>
              <a:rPr lang="en-US" altLang="zh-TW" dirty="0" smtClean="0">
                <a:cs typeface="Times New Roman"/>
              </a:rPr>
              <a:t>3</a:t>
            </a:r>
            <a:r>
              <a:rPr lang="zh-TW" altLang="en-US" dirty="0" smtClean="0">
                <a:cs typeface="Times New Roman"/>
              </a:rPr>
              <a:t>個年度中，每年至少有三名新會員入會 ，</a:t>
            </a:r>
            <a:r>
              <a:rPr lang="zh-TW" altLang="en-US" u="sng" dirty="0" smtClean="0">
                <a:cs typeface="Times New Roman"/>
              </a:rPr>
              <a:t>以及</a:t>
            </a:r>
            <a:r>
              <a:rPr lang="zh-TW" altLang="en-US" dirty="0" smtClean="0">
                <a:cs typeface="Times New Roman"/>
              </a:rPr>
              <a:t>三年內至少輔導一新分會</a:t>
            </a:r>
            <a:endParaRPr lang="en-US" altLang="zh-TW" dirty="0" smtClean="0">
              <a:cs typeface="Times New Roman"/>
            </a:endParaRPr>
          </a:p>
          <a:p>
            <a:endParaRPr lang="en-US" altLang="zh-TW" dirty="0" smtClean="0">
              <a:cs typeface="Times New Roman"/>
            </a:endParaRPr>
          </a:p>
          <a:p>
            <a:r>
              <a:rPr lang="en-US" altLang="zh-TW" dirty="0" smtClean="0">
                <a:cs typeface="Times New Roman"/>
              </a:rPr>
              <a:t>2.</a:t>
            </a:r>
            <a:r>
              <a:rPr lang="zh-TW" altLang="en-US" dirty="0" smtClean="0">
                <a:cs typeface="Times New Roman"/>
              </a:rPr>
              <a:t> 新會員與新分會被確認保持正常一年又一天。該分會將於</a:t>
            </a:r>
            <a:r>
              <a:rPr lang="en-US" dirty="0" smtClean="0">
                <a:cs typeface="Times New Roman"/>
              </a:rPr>
              <a:t>2019</a:t>
            </a:r>
            <a:r>
              <a:rPr lang="zh-TW" altLang="en-US" dirty="0" smtClean="0">
                <a:cs typeface="Times New Roman"/>
              </a:rPr>
              <a:t>年</a:t>
            </a:r>
            <a:r>
              <a:rPr lang="en-US" dirty="0" smtClean="0">
                <a:cs typeface="Times New Roman"/>
              </a:rPr>
              <a:t>7</a:t>
            </a:r>
            <a:r>
              <a:rPr lang="zh-TW" altLang="en-US" dirty="0" smtClean="0">
                <a:cs typeface="Times New Roman"/>
              </a:rPr>
              <a:t>月可獲得通知為世界級的百年慶分會 </a:t>
            </a:r>
            <a:endParaRPr lang="en-US" altLang="zh-TW" dirty="0" smtClean="0">
              <a:cs typeface="Times New Roman"/>
            </a:endParaRPr>
          </a:p>
          <a:p>
            <a:endParaRPr lang="en-US" dirty="0" smtClean="0">
              <a:cs typeface="Times New Roman"/>
            </a:endParaRPr>
          </a:p>
          <a:p>
            <a:endParaRPr lang="en-US" dirty="0" smtClean="0">
              <a:cs typeface="Times New Roman"/>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5314C959-0B89-3747-9204-167B0318DA40}" type="slidenum">
              <a:rPr lang="en-US" smtClean="0"/>
              <a:pPr/>
              <a:t>27</a:t>
            </a:fld>
            <a:endParaRPr lang="en-US" dirty="0"/>
          </a:p>
        </p:txBody>
      </p:sp>
    </p:spTree>
    <p:extLst>
      <p:ext uri="{BB962C8B-B14F-4D97-AF65-F5344CB8AC3E}">
        <p14:creationId xmlns:p14="http://schemas.microsoft.com/office/powerpoint/2010/main" val="13337763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err="1" smtClean="0">
                <a:latin typeface="PMingLiU"/>
                <a:cs typeface="PMingLiU"/>
              </a:rPr>
              <a:t>分發講義:百年慶社區</a:t>
            </a:r>
            <a:r>
              <a:rPr lang="zh-TW" altLang="en-US" b="1" i="1" dirty="0" smtClean="0">
                <a:latin typeface="PMingLiU"/>
                <a:cs typeface="PMingLiU"/>
              </a:rPr>
              <a:t>傳承</a:t>
            </a:r>
            <a:r>
              <a:rPr lang="en-US" b="1" i="1" dirty="0" err="1" smtClean="0">
                <a:latin typeface="PMingLiU"/>
                <a:cs typeface="PMingLiU"/>
              </a:rPr>
              <a:t>方案常見問題</a:t>
            </a:r>
            <a:endParaRPr lang="en-US" b="1" i="1" dirty="0" smtClean="0">
              <a:latin typeface="PMingLiU"/>
              <a:cs typeface="PMingLiU"/>
            </a:endParaRPr>
          </a:p>
          <a:p>
            <a:endParaRPr lang="zh-TW" b="1" i="1" baseline="0" dirty="0" smtClean="0"/>
          </a:p>
          <a:p>
            <a:r>
              <a:rPr dirty="0" err="1" smtClean="0">
                <a:latin typeface="PMingLiU"/>
                <a:cs typeface="PMingLiU"/>
              </a:rPr>
              <a:t>慶祝百年慶的最後主題為與社區連結，最好的代表是百年慶社區</a:t>
            </a:r>
            <a:r>
              <a:rPr lang="zh-TW" altLang="en-US" dirty="0" smtClean="0">
                <a:latin typeface="PMingLiU"/>
                <a:cs typeface="PMingLiU"/>
              </a:rPr>
              <a:t>傳承</a:t>
            </a:r>
            <a:r>
              <a:rPr dirty="0" err="1" smtClean="0">
                <a:latin typeface="PMingLiU"/>
                <a:cs typeface="PMingLiU"/>
              </a:rPr>
              <a:t>方案</a:t>
            </a:r>
            <a:r>
              <a:rPr dirty="0" smtClean="0">
                <a:latin typeface="PMingLiU"/>
                <a:cs typeface="PMingLiU"/>
              </a:rPr>
              <a:t>。</a:t>
            </a:r>
            <a:r>
              <a:rPr lang="zh-TW" altLang="en-US" dirty="0" smtClean="0">
                <a:latin typeface="PMingLiU"/>
                <a:cs typeface="PMingLiU"/>
              </a:rPr>
              <a:t>傳承</a:t>
            </a:r>
            <a:r>
              <a:rPr dirty="0" err="1" smtClean="0">
                <a:latin typeface="PMingLiU"/>
                <a:cs typeface="PMingLiU"/>
              </a:rPr>
              <a:t>方案是對社區一個可見的贈禮，紀念獅子會百年慶和創建持久遺留的獅子會服務。定義三個不同級別的參與，社區的任何分會都可以參與</a:t>
            </a:r>
            <a:r>
              <a:rPr dirty="0" smtClean="0">
                <a:latin typeface="PMingLiU"/>
                <a:cs typeface="PMingLiU"/>
              </a:rPr>
              <a:t>:</a:t>
            </a:r>
          </a:p>
          <a:p>
            <a:endParaRPr lang="zh-TW" baseline="0" dirty="0" smtClean="0"/>
          </a:p>
          <a:p>
            <a:pPr marL="181240" indent="-181240">
              <a:buFont typeface="Arial" panose="020B0604020202020204" pitchFamily="34" charset="0"/>
              <a:buChar char="•"/>
            </a:pPr>
            <a:r>
              <a:rPr dirty="0" smtClean="0">
                <a:latin typeface="PMingLiU"/>
                <a:cs typeface="PMingLiU"/>
              </a:rPr>
              <a:t>第1級:提高分會可見度的社區方案，如: 自行車架、公園的長凳或噴泉</a:t>
            </a:r>
          </a:p>
          <a:p>
            <a:pPr marL="181240" indent="-181240">
              <a:buFont typeface="Arial" panose="020B0604020202020204" pitchFamily="34" charset="0"/>
              <a:buChar char="•"/>
            </a:pPr>
            <a:r>
              <a:rPr dirty="0" smtClean="0">
                <a:latin typeface="PMingLiU"/>
                <a:cs typeface="PMingLiU"/>
              </a:rPr>
              <a:t>第2級:提供社區贈禮，如在繁忙街道建設一條行人天橋，捐出一輛車給一個社區組織，或整修兒童角落或操場的方案</a:t>
            </a:r>
          </a:p>
          <a:p>
            <a:pPr marL="181240" indent="-181240">
              <a:buFont typeface="Arial" panose="020B0604020202020204" pitchFamily="34" charset="0"/>
              <a:buChar char="•"/>
            </a:pPr>
            <a:r>
              <a:rPr dirty="0" smtClean="0">
                <a:latin typeface="PMingLiU"/>
                <a:cs typeface="PMingLiU"/>
              </a:rPr>
              <a:t>第3級:用諸如擴大圖書館、職訓中心或為地區醫院增加新設備的方案，對社區產生影響。</a:t>
            </a:r>
          </a:p>
          <a:p>
            <a:pPr marL="181240" indent="-181240">
              <a:buFont typeface="Arial" panose="020B0604020202020204" pitchFamily="34" charset="0"/>
              <a:buChar char="•"/>
            </a:pPr>
            <a:endParaRPr lang="zh-TW" baseline="0" dirty="0" smtClean="0"/>
          </a:p>
          <a:p>
            <a:r>
              <a:rPr dirty="0" err="1" smtClean="0">
                <a:latin typeface="PMingLiU"/>
                <a:cs typeface="PMingLiU"/>
              </a:rPr>
              <a:t>最後，別忘了鼓勵</a:t>
            </a:r>
            <a:r>
              <a:rPr u="sng" dirty="0" err="1" smtClean="0">
                <a:latin typeface="PMingLiU"/>
                <a:cs typeface="PMingLiU"/>
              </a:rPr>
              <a:t>分會和您的區</a:t>
            </a:r>
            <a:r>
              <a:rPr dirty="0" err="1" smtClean="0">
                <a:latin typeface="PMingLiU"/>
                <a:cs typeface="PMingLiU"/>
              </a:rPr>
              <a:t>，宣傳他們的社區</a:t>
            </a:r>
            <a:r>
              <a:rPr lang="zh-TW" altLang="en-US" dirty="0" smtClean="0">
                <a:latin typeface="PMingLiU"/>
                <a:cs typeface="PMingLiU"/>
              </a:rPr>
              <a:t>傳承</a:t>
            </a:r>
            <a:r>
              <a:rPr dirty="0" err="1" smtClean="0">
                <a:latin typeface="PMingLiU"/>
                <a:cs typeface="PMingLiU"/>
              </a:rPr>
              <a:t>方案和透過</a:t>
            </a:r>
            <a:r>
              <a:rPr dirty="0" smtClean="0">
                <a:latin typeface="PMingLiU"/>
                <a:cs typeface="PMingLiU"/>
              </a:rPr>
              <a:t> MyLCI 報告方案。 </a:t>
            </a:r>
          </a:p>
          <a:p>
            <a:endParaRPr lang="zh-TW" baseline="0" dirty="0" smtClean="0"/>
          </a:p>
          <a:p>
            <a:endParaRPr lang="zh-TW" dirty="0"/>
          </a:p>
        </p:txBody>
      </p:sp>
      <p:sp>
        <p:nvSpPr>
          <p:cNvPr id="4" name="Slide Number Placeholder 3"/>
          <p:cNvSpPr>
            <a:spLocks noGrp="1"/>
          </p:cNvSpPr>
          <p:nvPr>
            <p:ph type="sldNum" sz="quarter" idx="10"/>
          </p:nvPr>
        </p:nvSpPr>
        <p:spPr/>
        <p:txBody>
          <a:bodyPr/>
          <a:lstStyle/>
          <a:p>
            <a:fld id="{BD5476F8-3B52-42B2-A1AD-CD382935C8F0}" type="slidenum">
              <a:rPr lang="en-US" smtClean="0"/>
              <a:t>28</a:t>
            </a:fld>
            <a:endParaRPr lang="zh-TW"/>
          </a:p>
        </p:txBody>
      </p:sp>
    </p:spTree>
    <p:extLst>
      <p:ext uri="{BB962C8B-B14F-4D97-AF65-F5344CB8AC3E}">
        <p14:creationId xmlns:p14="http://schemas.microsoft.com/office/powerpoint/2010/main" val="30299034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8000">
              <a:defRPr/>
            </a:pPr>
            <a:r>
              <a:rPr dirty="0" smtClean="0">
                <a:latin typeface="PMingLiU"/>
                <a:cs typeface="PMingLiU"/>
              </a:rPr>
              <a:t>使用 Lions100.org 做為您的主要工具來源，以協助百年慶活動和慶典。  </a:t>
            </a:r>
          </a:p>
          <a:p>
            <a:pPr defTabSz="968000">
              <a:defRPr/>
            </a:pPr>
            <a:endParaRPr lang="zh-TW" dirty="0"/>
          </a:p>
          <a:p>
            <a:pPr defTabSz="968000">
              <a:defRPr/>
            </a:pPr>
            <a:r>
              <a:rPr dirty="0" smtClean="0">
                <a:latin typeface="PMingLiU"/>
                <a:cs typeface="PMingLiU"/>
              </a:rPr>
              <a:t>時刻保持透過百年慶慶典新聞簡訊和其他獅友溝通所推出的新資源。 </a:t>
            </a:r>
          </a:p>
          <a:p>
            <a:pPr defTabSz="968000">
              <a:defRPr/>
            </a:pPr>
            <a:endParaRPr lang="zh-TW" dirty="0"/>
          </a:p>
          <a:p>
            <a:pPr defTabSz="968000">
              <a:defRPr/>
            </a:pPr>
            <a:r>
              <a:rPr b="1" dirty="0" smtClean="0">
                <a:latin typeface="PMingLiU"/>
                <a:cs typeface="PMingLiU"/>
              </a:rPr>
              <a:t>現在正是</a:t>
            </a:r>
            <a:r>
              <a:rPr dirty="0" smtClean="0">
                <a:latin typeface="PMingLiU"/>
                <a:cs typeface="PMingLiU"/>
              </a:rPr>
              <a:t>透過整合計畫</a:t>
            </a:r>
            <a:r>
              <a:rPr b="1" dirty="0" smtClean="0">
                <a:latin typeface="PMingLiU"/>
                <a:cs typeface="PMingLiU"/>
              </a:rPr>
              <a:t>及</a:t>
            </a:r>
            <a:r>
              <a:rPr dirty="0" smtClean="0">
                <a:latin typeface="PMingLiU"/>
                <a:cs typeface="PMingLiU"/>
              </a:rPr>
              <a:t>採取行動，慶祝我們的百年慶，</a:t>
            </a:r>
            <a:r>
              <a:rPr b="1" dirty="0" smtClean="0">
                <a:latin typeface="PMingLiU"/>
                <a:cs typeface="PMingLiU"/>
              </a:rPr>
              <a:t>慶祝獅友服務100年的時候</a:t>
            </a:r>
            <a:r>
              <a:rPr dirty="0" smtClean="0">
                <a:latin typeface="PMingLiU"/>
                <a:cs typeface="PMingLiU"/>
              </a:rPr>
              <a:t>。 </a:t>
            </a:r>
            <a:endParaRPr lang="zh-TW" dirty="0"/>
          </a:p>
        </p:txBody>
      </p:sp>
      <p:sp>
        <p:nvSpPr>
          <p:cNvPr id="4" name="Slide Number Placeholder 3"/>
          <p:cNvSpPr>
            <a:spLocks noGrp="1"/>
          </p:cNvSpPr>
          <p:nvPr>
            <p:ph type="sldNum" sz="quarter" idx="10"/>
          </p:nvPr>
        </p:nvSpPr>
        <p:spPr/>
        <p:txBody>
          <a:bodyPr/>
          <a:lstStyle/>
          <a:p>
            <a:pPr>
              <a:defRPr/>
            </a:pPr>
            <a:fld id="{820269D6-CC65-4552-AC2E-E537D43B0085}" type="slidenum">
              <a:rPr lang="en-US" smtClean="0">
                <a:solidFill>
                  <a:prstClr val="black"/>
                </a:solidFill>
              </a:rPr>
              <a:pPr>
                <a:defRPr/>
              </a:pPr>
              <a:t>30</a:t>
            </a:fld>
            <a:endParaRPr lang="zh-TW">
              <a:solidFill>
                <a:prstClr val="black"/>
              </a:solidFill>
            </a:endParaRPr>
          </a:p>
        </p:txBody>
      </p:sp>
    </p:spTree>
    <p:extLst>
      <p:ext uri="{BB962C8B-B14F-4D97-AF65-F5344CB8AC3E}">
        <p14:creationId xmlns:p14="http://schemas.microsoft.com/office/powerpoint/2010/main" val="22295940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Lion PPT bkg Cover.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621029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Lion PPT bkg Cover Blank.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1761274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4" name="Picture 3" descr="Lion PPT bkg Title.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60" y="0"/>
            <a:ext cx="9135879" cy="6858000"/>
          </a:xfrm>
          <a:prstGeom prst="rect">
            <a:avLst/>
          </a:prstGeom>
        </p:spPr>
      </p:pic>
      <p:sp>
        <p:nvSpPr>
          <p:cNvPr id="2" name="Title 1"/>
          <p:cNvSpPr>
            <a:spLocks noGrp="1"/>
          </p:cNvSpPr>
          <p:nvPr>
            <p:ph type="title" hasCustomPrompt="1"/>
          </p:nvPr>
        </p:nvSpPr>
        <p:spPr>
          <a:xfrm>
            <a:off x="722313" y="2744660"/>
            <a:ext cx="7772400" cy="2467274"/>
          </a:xfrm>
        </p:spPr>
        <p:txBody>
          <a:bodyPr anchor="t">
            <a:normAutofit/>
          </a:bodyPr>
          <a:lstStyle>
            <a:lvl1pPr algn="ctr">
              <a:defRPr sz="4400" b="1" i="0" cap="none">
                <a:solidFill>
                  <a:srgbClr val="09519E"/>
                </a:solidFill>
                <a:latin typeface="Calibri"/>
                <a:cs typeface="Calibri"/>
              </a:defRPr>
            </a:lvl1pPr>
          </a:lstStyle>
          <a:p>
            <a:r>
              <a:rPr lang="en-US" dirty="0" smtClean="0"/>
              <a:t>Click to edit </a:t>
            </a:r>
            <a:br>
              <a:rPr lang="en-US" dirty="0" smtClean="0"/>
            </a:br>
            <a:r>
              <a:rPr lang="en-US" dirty="0" smtClean="0"/>
              <a:t>Master title style</a:t>
            </a:r>
            <a:endParaRPr lang="en-US" dirty="0"/>
          </a:p>
        </p:txBody>
      </p:sp>
    </p:spTree>
    <p:extLst>
      <p:ext uri="{BB962C8B-B14F-4D97-AF65-F5344CB8AC3E}">
        <p14:creationId xmlns:p14="http://schemas.microsoft.com/office/powerpoint/2010/main" val="3878987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descr="Lion PPT bkg Title Blank.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60" y="0"/>
            <a:ext cx="9135879" cy="6858000"/>
          </a:xfrm>
          <a:prstGeom prst="rect">
            <a:avLst/>
          </a:prstGeom>
        </p:spPr>
      </p:pic>
      <p:sp>
        <p:nvSpPr>
          <p:cNvPr id="7" name="Title 1"/>
          <p:cNvSpPr>
            <a:spLocks noGrp="1"/>
          </p:cNvSpPr>
          <p:nvPr>
            <p:ph type="title" hasCustomPrompt="1"/>
          </p:nvPr>
        </p:nvSpPr>
        <p:spPr>
          <a:xfrm>
            <a:off x="722313" y="2744660"/>
            <a:ext cx="7772400" cy="2467274"/>
          </a:xfrm>
        </p:spPr>
        <p:txBody>
          <a:bodyPr anchor="t">
            <a:normAutofit/>
          </a:bodyPr>
          <a:lstStyle>
            <a:lvl1pPr algn="ctr">
              <a:defRPr sz="4400" b="1" i="0" cap="none">
                <a:solidFill>
                  <a:srgbClr val="09519E"/>
                </a:solidFill>
                <a:latin typeface="Calibri"/>
                <a:cs typeface="Calibri"/>
              </a:defRPr>
            </a:lvl1pPr>
          </a:lstStyle>
          <a:p>
            <a:r>
              <a:rPr lang="en-US" dirty="0" smtClean="0"/>
              <a:t>Click to edit </a:t>
            </a:r>
            <a:br>
              <a:rPr lang="en-US" dirty="0" smtClean="0"/>
            </a:br>
            <a:r>
              <a:rPr lang="en-US" dirty="0" smtClean="0"/>
              <a:t>Master title style</a:t>
            </a:r>
            <a:endParaRPr lang="en-US" dirty="0"/>
          </a:p>
        </p:txBody>
      </p:sp>
    </p:spTree>
    <p:extLst>
      <p:ext uri="{BB962C8B-B14F-4D97-AF65-F5344CB8AC3E}">
        <p14:creationId xmlns:p14="http://schemas.microsoft.com/office/powerpoint/2010/main" val="410028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descr="Lion PPT bkg 3.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60" y="0"/>
            <a:ext cx="9135879" cy="6858000"/>
          </a:xfrm>
          <a:prstGeom prst="rect">
            <a:avLst/>
          </a:prstGeom>
        </p:spPr>
      </p:pic>
      <p:sp>
        <p:nvSpPr>
          <p:cNvPr id="2" name="Title 1"/>
          <p:cNvSpPr>
            <a:spLocks noGrp="1"/>
          </p:cNvSpPr>
          <p:nvPr>
            <p:ph type="title"/>
          </p:nvPr>
        </p:nvSpPr>
        <p:spPr>
          <a:xfrm>
            <a:off x="216323" y="152401"/>
            <a:ext cx="8318077" cy="803638"/>
          </a:xfrm>
        </p:spPr>
        <p:txBody>
          <a:bodyPr>
            <a:normAutofit/>
          </a:bodyPr>
          <a:lstStyle>
            <a:lvl1pPr algn="l">
              <a:defRPr sz="3500">
                <a:solidFill>
                  <a:srgbClr val="FFFFFF"/>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53875"/>
            <a:ext cx="8229600" cy="352749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0E92D20-BB1F-8F46-A898-E2C684F2701F}" type="datetime1">
              <a:rPr lang="en-US" smtClean="0">
                <a:solidFill>
                  <a:prstClr val="black">
                    <a:tint val="75000"/>
                  </a:prstClr>
                </a:solidFill>
              </a:rPr>
              <a:pPr/>
              <a:t>7/22/2016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solidFill>
                  <a:schemeClr val="tx1">
                    <a:lumMod val="50000"/>
                    <a:lumOff val="50000"/>
                  </a:schemeClr>
                </a:solidFill>
              </a:defRPr>
            </a:lvl1pPr>
          </a:lstStyle>
          <a:p>
            <a:fld id="{AC9345AA-F236-384F-9F42-A11ADC3D4BD0}"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3083892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descr="Lion PPT bkg 3 Blank.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60" y="0"/>
            <a:ext cx="9135879" cy="6858000"/>
          </a:xfrm>
          <a:prstGeom prst="rect">
            <a:avLst/>
          </a:prstGeom>
        </p:spPr>
      </p:pic>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FEF19D-6AF2-7647-BF4C-FBC5F69AF124}" type="datetime1">
              <a:rPr lang="en-US" smtClean="0">
                <a:solidFill>
                  <a:prstClr val="black">
                    <a:tint val="75000"/>
                  </a:prstClr>
                </a:solidFill>
              </a:rPr>
              <a:pPr/>
              <a:t>7/22/2016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C9345AA-F236-384F-9F42-A11ADC3D4BD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572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9" name="Picture 8" descr="Lion PPT bkg 4.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60" y="0"/>
            <a:ext cx="9135879" cy="6858000"/>
          </a:xfrm>
          <a:prstGeom prst="rect">
            <a:avLst/>
          </a:prstGeom>
        </p:spPr>
      </p:pic>
      <p:sp>
        <p:nvSpPr>
          <p:cNvPr id="2" name="Title 1"/>
          <p:cNvSpPr>
            <a:spLocks noGrp="1"/>
          </p:cNvSpPr>
          <p:nvPr>
            <p:ph type="title"/>
          </p:nvPr>
        </p:nvSpPr>
        <p:spPr>
          <a:xfrm>
            <a:off x="457200" y="275874"/>
            <a:ext cx="8229600" cy="935863"/>
          </a:xfrm>
        </p:spPr>
        <p:txBody>
          <a:bodyPr>
            <a:normAutofit/>
          </a:bodyPr>
          <a:lstStyle>
            <a:lvl1pPr algn="l">
              <a:defRPr sz="3500">
                <a:solidFill>
                  <a:srgbClr val="09519E"/>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2160690"/>
            <a:ext cx="8229600" cy="352749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0E92D20-BB1F-8F46-A898-E2C684F2701F}" type="datetime1">
              <a:rPr lang="en-US" smtClean="0">
                <a:solidFill>
                  <a:prstClr val="black">
                    <a:tint val="75000"/>
                  </a:prstClr>
                </a:solidFill>
              </a:rPr>
              <a:pPr/>
              <a:t>7/22/2016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C9345AA-F236-384F-9F42-A11ADC3D4BD0}" type="slidenum">
              <a:rPr lang="en-US" smtClean="0"/>
              <a:pPr/>
              <a:t>‹#›</a:t>
            </a:fld>
            <a:endParaRPr lang="en-US" dirty="0"/>
          </a:p>
        </p:txBody>
      </p:sp>
    </p:spTree>
    <p:extLst>
      <p:ext uri="{BB962C8B-B14F-4D97-AF65-F5344CB8AC3E}">
        <p14:creationId xmlns:p14="http://schemas.microsoft.com/office/powerpoint/2010/main" val="1225629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12" name="Picture 11" descr="Lion PPT bkg 4 Blank.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60" y="0"/>
            <a:ext cx="9135879" cy="6858000"/>
          </a:xfrm>
          <a:prstGeom prst="rect">
            <a:avLst/>
          </a:prstGeom>
        </p:spPr>
      </p:pic>
      <p:sp>
        <p:nvSpPr>
          <p:cNvPr id="7" name="Title 1"/>
          <p:cNvSpPr>
            <a:spLocks noGrp="1"/>
          </p:cNvSpPr>
          <p:nvPr>
            <p:ph type="title"/>
          </p:nvPr>
        </p:nvSpPr>
        <p:spPr>
          <a:xfrm>
            <a:off x="457200" y="275874"/>
            <a:ext cx="8229600" cy="935863"/>
          </a:xfrm>
        </p:spPr>
        <p:txBody>
          <a:bodyPr>
            <a:normAutofit/>
          </a:bodyPr>
          <a:lstStyle>
            <a:lvl1pPr algn="l">
              <a:defRPr sz="3500">
                <a:solidFill>
                  <a:srgbClr val="09519E"/>
                </a:solidFill>
              </a:defRPr>
            </a:lvl1pPr>
          </a:lstStyle>
          <a:p>
            <a:r>
              <a:rPr lang="en-US" dirty="0" smtClean="0"/>
              <a:t>Click to edit Master title style</a:t>
            </a:r>
            <a:endParaRPr lang="en-US" dirty="0"/>
          </a:p>
        </p:txBody>
      </p:sp>
      <p:sp>
        <p:nvSpPr>
          <p:cNvPr id="8" name="Content Placeholder 2"/>
          <p:cNvSpPr>
            <a:spLocks noGrp="1"/>
          </p:cNvSpPr>
          <p:nvPr>
            <p:ph idx="1"/>
          </p:nvPr>
        </p:nvSpPr>
        <p:spPr>
          <a:xfrm>
            <a:off x="457200" y="2160690"/>
            <a:ext cx="8229600" cy="352749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Date Placeholder 3"/>
          <p:cNvSpPr>
            <a:spLocks noGrp="1"/>
          </p:cNvSpPr>
          <p:nvPr>
            <p:ph type="dt" sz="half" idx="10"/>
          </p:nvPr>
        </p:nvSpPr>
        <p:spPr>
          <a:xfrm>
            <a:off x="457200" y="6356350"/>
            <a:ext cx="2133600" cy="365125"/>
          </a:xfrm>
        </p:spPr>
        <p:txBody>
          <a:bodyPr/>
          <a:lstStyle/>
          <a:p>
            <a:fld id="{40E92D20-BB1F-8F46-A898-E2C684F2701F}" type="datetime1">
              <a:rPr lang="en-US" smtClean="0">
                <a:solidFill>
                  <a:prstClr val="black">
                    <a:tint val="75000"/>
                  </a:prstClr>
                </a:solidFill>
              </a:rPr>
              <a:pPr/>
              <a:t>7/22/2016</a:t>
            </a:fld>
            <a:endParaRPr lang="en-US">
              <a:solidFill>
                <a:prstClr val="black">
                  <a:tint val="75000"/>
                </a:prstClr>
              </a:solidFill>
            </a:endParaRPr>
          </a:p>
        </p:txBody>
      </p:sp>
      <p:sp>
        <p:nvSpPr>
          <p:cNvPr id="10" name="Footer Placeholder 4"/>
          <p:cNvSpPr>
            <a:spLocks noGrp="1"/>
          </p:cNvSpPr>
          <p:nvPr>
            <p:ph type="ftr" sz="quarter" idx="11"/>
          </p:nvPr>
        </p:nvSpPr>
        <p:spPr>
          <a:xfrm>
            <a:off x="3124200" y="6356350"/>
            <a:ext cx="2895600" cy="365125"/>
          </a:xfrm>
        </p:spPr>
        <p:txBody>
          <a:bodyPr/>
          <a:lstStyle/>
          <a:p>
            <a:endParaRPr lang="en-US" dirty="0">
              <a:solidFill>
                <a:prstClr val="black">
                  <a:tint val="75000"/>
                </a:prstClr>
              </a:solidFill>
            </a:endParaRPr>
          </a:p>
        </p:txBody>
      </p:sp>
      <p:sp>
        <p:nvSpPr>
          <p:cNvPr id="11" name="Slide Number Placeholder 5"/>
          <p:cNvSpPr>
            <a:spLocks noGrp="1"/>
          </p:cNvSpPr>
          <p:nvPr>
            <p:ph type="sldNum" sz="quarter" idx="12"/>
          </p:nvPr>
        </p:nvSpPr>
        <p:spPr>
          <a:xfrm>
            <a:off x="6553200" y="6356350"/>
            <a:ext cx="2133600" cy="365125"/>
          </a:xfrm>
        </p:spPr>
        <p:txBody>
          <a:bodyPr/>
          <a:lstStyle>
            <a:lvl1pPr>
              <a:defRPr>
                <a:solidFill>
                  <a:srgbClr val="FFFFFF"/>
                </a:solidFill>
              </a:defRPr>
            </a:lvl1pPr>
          </a:lstStyle>
          <a:p>
            <a:fld id="{AC9345AA-F236-384F-9F42-A11ADC3D4BD0}" type="slidenum">
              <a:rPr lang="en-US" smtClean="0"/>
              <a:pPr/>
              <a:t>‹#›</a:t>
            </a:fld>
            <a:endParaRPr lang="en-US" dirty="0"/>
          </a:p>
        </p:txBody>
      </p:sp>
    </p:spTree>
    <p:extLst>
      <p:ext uri="{BB962C8B-B14F-4D97-AF65-F5344CB8AC3E}">
        <p14:creationId xmlns:p14="http://schemas.microsoft.com/office/powerpoint/2010/main" val="322605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1" cy="1143000"/>
          </a:xfrm>
        </p:spPr>
        <p:txBody>
          <a:bodyPr>
            <a:noAutofit/>
          </a:bodyPr>
          <a:lstStyle>
            <a:lvl1pPr>
              <a:defRPr sz="3200">
                <a:solidFill>
                  <a:srgbClr val="09519E"/>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8A9A9E91-E3C7-5841-A971-8012A921BBC1}" type="datetime1">
              <a:rPr lang="en-US" smtClean="0">
                <a:solidFill>
                  <a:prstClr val="black">
                    <a:tint val="75000"/>
                  </a:prstClr>
                </a:solidFill>
              </a:rPr>
              <a:pPr/>
              <a:t>7/22/2016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C9345AA-F236-384F-9F42-A11ADC3D4BD0}" type="slidenum">
              <a:rPr lang="en-US" smtClean="0">
                <a:solidFill>
                  <a:prstClr val="black">
                    <a:tint val="75000"/>
                  </a:prstClr>
                </a:solidFill>
              </a:rPr>
              <a:pPr/>
              <a:t>‹#›</a:t>
            </a:fld>
            <a:endParaRPr lang="en-US">
              <a:solidFill>
                <a:prstClr val="black">
                  <a:tint val="75000"/>
                </a:prstClr>
              </a:solidFill>
            </a:endParaRPr>
          </a:p>
        </p:txBody>
      </p:sp>
      <p:sp>
        <p:nvSpPr>
          <p:cNvPr id="8" name="Content Placeholder 2"/>
          <p:cNvSpPr>
            <a:spLocks noGrp="1"/>
          </p:cNvSpPr>
          <p:nvPr>
            <p:ph idx="1"/>
          </p:nvPr>
        </p:nvSpPr>
        <p:spPr>
          <a:xfrm>
            <a:off x="457200" y="2248285"/>
            <a:ext cx="8229600" cy="3527496"/>
          </a:xfrm>
        </p:spPr>
        <p:txBody>
          <a:bodyPr>
            <a:normAutofit/>
          </a:bodyPr>
          <a:lstStyle>
            <a:lvl1pPr marL="342900" marR="0" indent="-342900" algn="ctr" defTabSz="457200" rtl="0" eaLnBrk="1" fontAlgn="auto" latinLnBrk="0" hangingPunct="1">
              <a:lnSpc>
                <a:spcPct val="100000"/>
              </a:lnSpc>
              <a:spcBef>
                <a:spcPct val="20000"/>
              </a:spcBef>
              <a:spcAft>
                <a:spcPts val="0"/>
              </a:spcAft>
              <a:buClrTx/>
              <a:buSzTx/>
              <a:buFont typeface="Arial"/>
              <a:buNone/>
              <a:tabLst/>
              <a:defRPr sz="2600"/>
            </a:lvl1pPr>
          </a:lstStyle>
          <a:p>
            <a:pPr lvl="0"/>
            <a:r>
              <a:rPr lang="en-US" dirty="0" smtClean="0"/>
              <a:t>Click to edit Master text styles</a:t>
            </a:r>
          </a:p>
        </p:txBody>
      </p:sp>
    </p:spTree>
    <p:extLst>
      <p:ext uri="{BB962C8B-B14F-4D97-AF65-F5344CB8AC3E}">
        <p14:creationId xmlns:p14="http://schemas.microsoft.com/office/powerpoint/2010/main" val="2885638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Picture 17" descr="eco background 5.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50" y="0"/>
            <a:ext cx="9135900" cy="6858000"/>
          </a:xfrm>
          <a:prstGeom prst="rect">
            <a:avLst/>
          </a:prstGeom>
        </p:spPr>
      </p:pic>
      <p:sp>
        <p:nvSpPr>
          <p:cNvPr id="5" name="Title 1"/>
          <p:cNvSpPr>
            <a:spLocks noGrp="1"/>
          </p:cNvSpPr>
          <p:nvPr>
            <p:ph type="ctrTitle" hasCustomPrompt="1"/>
          </p:nvPr>
        </p:nvSpPr>
        <p:spPr>
          <a:xfrm>
            <a:off x="685800" y="2035175"/>
            <a:ext cx="7772400" cy="1470025"/>
          </a:xfrm>
          <a:prstGeom prst="rect">
            <a:avLst/>
          </a:prstGeom>
        </p:spPr>
        <p:txBody>
          <a:bodyPr anchor="b"/>
          <a:lstStyle>
            <a:lvl1pPr algn="ctr">
              <a:defRPr sz="4500" b="1">
                <a:solidFill>
                  <a:srgbClr val="00338D"/>
                </a:solidFill>
                <a:latin typeface="Candara" pitchFamily="34" charset="0"/>
              </a:defRPr>
            </a:lvl1pPr>
          </a:lstStyle>
          <a:p>
            <a:r>
              <a:rPr lang="en-US" dirty="0" smtClean="0"/>
              <a:t>Click to edit master title style</a:t>
            </a:r>
            <a:endParaRPr lang="en-US" dirty="0"/>
          </a:p>
        </p:txBody>
      </p:sp>
      <p:sp>
        <p:nvSpPr>
          <p:cNvPr id="6" name="Subtitle 2"/>
          <p:cNvSpPr>
            <a:spLocks noGrp="1"/>
          </p:cNvSpPr>
          <p:nvPr>
            <p:ph type="subTitle" idx="1" hasCustomPrompt="1"/>
          </p:nvPr>
        </p:nvSpPr>
        <p:spPr>
          <a:xfrm>
            <a:off x="685800" y="3581400"/>
            <a:ext cx="7772400" cy="1752600"/>
          </a:xfrm>
          <a:prstGeom prst="rect">
            <a:avLst/>
          </a:prstGeom>
        </p:spPr>
        <p:txBody>
          <a:bodyPr/>
          <a:lstStyle>
            <a:lvl1pPr marL="0" indent="0" algn="ctr">
              <a:buNone/>
              <a:defRPr b="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4130376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pic>
        <p:nvPicPr>
          <p:cNvPr id="17" name="Picture 16" descr="eco background 5.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50" y="0"/>
            <a:ext cx="9135900" cy="6858000"/>
          </a:xfrm>
          <a:prstGeom prst="rect">
            <a:avLst/>
          </a:prstGeom>
        </p:spPr>
      </p:pic>
      <p:sp>
        <p:nvSpPr>
          <p:cNvPr id="130051" name="Rectangle 3"/>
          <p:cNvSpPr>
            <a:spLocks noGrp="1" noChangeArrowheads="1"/>
          </p:cNvSpPr>
          <p:nvPr>
            <p:ph type="ctrTitle" hasCustomPrompt="1"/>
          </p:nvPr>
        </p:nvSpPr>
        <p:spPr>
          <a:xfrm>
            <a:off x="304800" y="4343401"/>
            <a:ext cx="8534400" cy="762000"/>
          </a:xfrm>
        </p:spPr>
        <p:txBody>
          <a:bodyPr anchor="t"/>
          <a:lstStyle>
            <a:lvl1pPr algn="l" rtl="0" fontAlgn="base">
              <a:spcBef>
                <a:spcPct val="0"/>
              </a:spcBef>
              <a:spcAft>
                <a:spcPct val="0"/>
              </a:spcAft>
              <a:defRPr lang="en-US" sz="4500" b="0" dirty="0" smtClean="0">
                <a:solidFill>
                  <a:srgbClr val="00338D"/>
                </a:solidFill>
                <a:latin typeface="Candara" pitchFamily="34" charset="0"/>
                <a:ea typeface="+mj-ea"/>
                <a:cs typeface="+mj-cs"/>
              </a:defRPr>
            </a:lvl1pPr>
          </a:lstStyle>
          <a:p>
            <a:r>
              <a:rPr lang="en-US" dirty="0" smtClean="0"/>
              <a:t>Click to edit master title style</a:t>
            </a:r>
            <a:endParaRPr lang="en-US" dirty="0"/>
          </a:p>
        </p:txBody>
      </p:sp>
      <p:sp>
        <p:nvSpPr>
          <p:cNvPr id="14" name="Picture Placeholder 11"/>
          <p:cNvSpPr>
            <a:spLocks noGrp="1"/>
          </p:cNvSpPr>
          <p:nvPr>
            <p:ph type="pic" sz="quarter" idx="10"/>
          </p:nvPr>
        </p:nvSpPr>
        <p:spPr>
          <a:xfrm>
            <a:off x="304800" y="2552700"/>
            <a:ext cx="8534400" cy="1752600"/>
          </a:xfrm>
        </p:spPr>
        <p:txBody>
          <a:bodyPr/>
          <a:lstStyle>
            <a:lvl1pPr>
              <a:buNone/>
              <a:defRPr/>
            </a:lvl1pPr>
          </a:lstStyle>
          <a:p>
            <a:endParaRPr lang="en-US" dirty="0"/>
          </a:p>
        </p:txBody>
      </p:sp>
    </p:spTree>
    <p:extLst>
      <p:ext uri="{BB962C8B-B14F-4D97-AF65-F5344CB8AC3E}">
        <p14:creationId xmlns:p14="http://schemas.microsoft.com/office/powerpoint/2010/main" val="14688827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76200"/>
            <a:ext cx="8382000" cy="457200"/>
          </a:xfrm>
        </p:spPr>
        <p:txBody>
          <a:bodyPr/>
          <a:lstStyle>
            <a:lvl1pPr>
              <a:defRPr>
                <a:solidFill>
                  <a:srgbClr val="00338D"/>
                </a:solidFill>
              </a:defRPr>
            </a:lvl1pPr>
          </a:lstStyle>
          <a:p>
            <a:r>
              <a:rPr lang="en-US" dirty="0" smtClean="0"/>
              <a:t>Click to edit master title style</a:t>
            </a:r>
            <a:endParaRPr lang="en-US" dirty="0"/>
          </a:p>
        </p:txBody>
      </p:sp>
      <p:sp>
        <p:nvSpPr>
          <p:cNvPr id="3" name="Content Placeholder 2"/>
          <p:cNvSpPr>
            <a:spLocks noGrp="1"/>
          </p:cNvSpPr>
          <p:nvPr>
            <p:ph idx="1" hasCustomPrompt="1"/>
          </p:nvPr>
        </p:nvSpPr>
        <p:spPr>
          <a:xfrm>
            <a:off x="152400" y="685800"/>
            <a:ext cx="8839200" cy="5791200"/>
          </a:xfrm>
        </p:spPr>
        <p:txBody>
          <a:bodyPr/>
          <a:lstStyle>
            <a:lvl1pPr>
              <a:defRPr sz="2600"/>
            </a:lvl1pPr>
            <a:lvl2pPr>
              <a:defRPr/>
            </a:lvl2pPr>
            <a:lvl3pPr>
              <a:defRPr/>
            </a:lvl3pPr>
            <a:lvl4pPr>
              <a:defRPr/>
            </a:lvl4pPr>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34508019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Image Banner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76200"/>
            <a:ext cx="8382000" cy="457200"/>
          </a:xfrm>
        </p:spPr>
        <p:txBody>
          <a:bodyPr/>
          <a:lstStyle>
            <a:lvl1pPr>
              <a:defRPr/>
            </a:lvl1pPr>
          </a:lstStyle>
          <a:p>
            <a:r>
              <a:rPr lang="en-US" dirty="0" smtClean="0"/>
              <a:t>Click to edit master title style</a:t>
            </a:r>
            <a:endParaRPr lang="en-US" dirty="0"/>
          </a:p>
        </p:txBody>
      </p:sp>
      <p:sp>
        <p:nvSpPr>
          <p:cNvPr id="5" name="Content Placeholder 2"/>
          <p:cNvSpPr>
            <a:spLocks noGrp="1"/>
          </p:cNvSpPr>
          <p:nvPr>
            <p:ph idx="1" hasCustomPrompt="1"/>
          </p:nvPr>
        </p:nvSpPr>
        <p:spPr>
          <a:xfrm>
            <a:off x="152400" y="2438400"/>
            <a:ext cx="8839200" cy="4038600"/>
          </a:xfrm>
        </p:spPr>
        <p:txBody>
          <a:bodyPr/>
          <a:lstStyle>
            <a:lvl1pPr>
              <a:defRPr/>
            </a:lvl1pPr>
            <a:lvl2pPr>
              <a:defRPr/>
            </a:lvl2pPr>
            <a:lvl3pPr>
              <a:defRPr/>
            </a:lvl3pPr>
            <a:lvl4pPr>
              <a:defRPr/>
            </a:lvl4pPr>
            <a:lvl5pPr>
              <a:defRPr/>
            </a:lvl5pPr>
          </a:lstStyle>
          <a:p>
            <a:pPr lvl="0"/>
            <a:r>
              <a:rPr lang="en-US" dirty="0" smtClean="0"/>
              <a:t>Click to edit master text styles</a:t>
            </a:r>
          </a:p>
          <a:p>
            <a:pPr lvl="1"/>
            <a:r>
              <a:rPr lang="en-US" dirty="0" smtClean="0"/>
              <a:t> Second level</a:t>
            </a:r>
          </a:p>
          <a:p>
            <a:pPr lvl="2"/>
            <a:r>
              <a:rPr lang="en-US" dirty="0" smtClean="0"/>
              <a:t> Third level</a:t>
            </a:r>
          </a:p>
          <a:p>
            <a:pPr lvl="3"/>
            <a:r>
              <a:rPr lang="en-US" dirty="0" smtClean="0"/>
              <a:t> Fourth level</a:t>
            </a:r>
          </a:p>
          <a:p>
            <a:pPr lvl="4"/>
            <a:r>
              <a:rPr lang="en-US" dirty="0" smtClean="0"/>
              <a:t> Fifth level</a:t>
            </a:r>
            <a:endParaRPr lang="en-US" dirty="0"/>
          </a:p>
        </p:txBody>
      </p:sp>
      <p:sp>
        <p:nvSpPr>
          <p:cNvPr id="6" name="Picture Placeholder 11"/>
          <p:cNvSpPr>
            <a:spLocks noGrp="1"/>
          </p:cNvSpPr>
          <p:nvPr>
            <p:ph type="pic" sz="quarter" idx="10"/>
          </p:nvPr>
        </p:nvSpPr>
        <p:spPr>
          <a:xfrm>
            <a:off x="0" y="609600"/>
            <a:ext cx="9144000" cy="1752600"/>
          </a:xfrm>
        </p:spPr>
        <p:txBody>
          <a:bodyPr/>
          <a:lstStyle>
            <a:lvl1pPr>
              <a:buNone/>
              <a:defRPr/>
            </a:lvl1pPr>
          </a:lstStyle>
          <a:p>
            <a:endParaRPr lang="en-US" dirty="0"/>
          </a:p>
        </p:txBody>
      </p:sp>
    </p:spTree>
    <p:extLst>
      <p:ext uri="{BB962C8B-B14F-4D97-AF65-F5344CB8AC3E}">
        <p14:creationId xmlns:p14="http://schemas.microsoft.com/office/powerpoint/2010/main" val="1179035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itle and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76200"/>
            <a:ext cx="8382000" cy="457200"/>
          </a:xfrm>
        </p:spPr>
        <p:txBody>
          <a:bodyPr/>
          <a:lstStyle>
            <a:lvl1pPr>
              <a:defRPr/>
            </a:lvl1pPr>
          </a:lstStyle>
          <a:p>
            <a:r>
              <a:rPr lang="en-US" dirty="0" smtClean="0"/>
              <a:t>Click to edit master title style</a:t>
            </a:r>
            <a:endParaRPr lang="en-US" dirty="0"/>
          </a:p>
        </p:txBody>
      </p:sp>
      <p:sp>
        <p:nvSpPr>
          <p:cNvPr id="3" name="Content Placeholder 2"/>
          <p:cNvSpPr>
            <a:spLocks noGrp="1"/>
          </p:cNvSpPr>
          <p:nvPr>
            <p:ph sz="half" idx="1" hasCustomPrompt="1"/>
          </p:nvPr>
        </p:nvSpPr>
        <p:spPr>
          <a:xfrm>
            <a:off x="152400" y="685800"/>
            <a:ext cx="4381500" cy="5791200"/>
          </a:xfrm>
        </p:spPr>
        <p:txBody>
          <a:bodyPr/>
          <a:lstStyle>
            <a:lvl1pPr>
              <a:defRPr sz="260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Content Placeholder 3"/>
          <p:cNvSpPr>
            <a:spLocks noGrp="1"/>
          </p:cNvSpPr>
          <p:nvPr>
            <p:ph sz="half" idx="2" hasCustomPrompt="1"/>
          </p:nvPr>
        </p:nvSpPr>
        <p:spPr>
          <a:xfrm>
            <a:off x="4648200" y="685800"/>
            <a:ext cx="4343400" cy="5791200"/>
          </a:xfrm>
        </p:spPr>
        <p:txBody>
          <a:bodyPr/>
          <a:lstStyle>
            <a:lvl1pPr>
              <a:defRPr sz="260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67944126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itle and Column Content with Line">
    <p:spTree>
      <p:nvGrpSpPr>
        <p:cNvPr id="1" name=""/>
        <p:cNvGrpSpPr/>
        <p:nvPr/>
      </p:nvGrpSpPr>
      <p:grpSpPr>
        <a:xfrm>
          <a:off x="0" y="0"/>
          <a:ext cx="0" cy="0"/>
          <a:chOff x="0" y="0"/>
          <a:chExt cx="0" cy="0"/>
        </a:xfrm>
      </p:grpSpPr>
      <p:cxnSp>
        <p:nvCxnSpPr>
          <p:cNvPr id="5" name="Straight Connector 4"/>
          <p:cNvCxnSpPr/>
          <p:nvPr userDrawn="1"/>
        </p:nvCxnSpPr>
        <p:spPr bwMode="auto">
          <a:xfrm rot="5400000">
            <a:off x="1599409" y="3581401"/>
            <a:ext cx="5944391" cy="793"/>
          </a:xfrm>
          <a:prstGeom prst="line">
            <a:avLst/>
          </a:prstGeom>
          <a:solidFill>
            <a:srgbClr val="FFFFFF"/>
          </a:solidFill>
          <a:ln w="38100" cap="flat" cmpd="sng" algn="ctr">
            <a:solidFill>
              <a:srgbClr val="FFCF01"/>
            </a:solidFill>
            <a:prstDash val="solid"/>
            <a:round/>
            <a:headEnd type="none" w="med" len="med"/>
            <a:tailEnd type="none" w="med" len="med"/>
          </a:ln>
          <a:effectLst/>
        </p:spPr>
      </p:cxnSp>
      <p:sp>
        <p:nvSpPr>
          <p:cNvPr id="2" name="Title 1"/>
          <p:cNvSpPr>
            <a:spLocks noGrp="1"/>
          </p:cNvSpPr>
          <p:nvPr>
            <p:ph type="title" hasCustomPrompt="1"/>
          </p:nvPr>
        </p:nvSpPr>
        <p:spPr>
          <a:xfrm>
            <a:off x="152400" y="76200"/>
            <a:ext cx="8382000" cy="457200"/>
          </a:xfrm>
        </p:spPr>
        <p:txBody>
          <a:bodyPr/>
          <a:lstStyle>
            <a:lvl1pPr>
              <a:defRPr/>
            </a:lvl1pPr>
          </a:lstStyle>
          <a:p>
            <a:r>
              <a:rPr lang="en-US" dirty="0" smtClean="0"/>
              <a:t>Click to edit master title</a:t>
            </a:r>
            <a:endParaRPr lang="en-US" dirty="0"/>
          </a:p>
        </p:txBody>
      </p:sp>
      <p:sp>
        <p:nvSpPr>
          <p:cNvPr id="3" name="Content Placeholder 2"/>
          <p:cNvSpPr>
            <a:spLocks noGrp="1"/>
          </p:cNvSpPr>
          <p:nvPr>
            <p:ph sz="half" idx="1" hasCustomPrompt="1"/>
          </p:nvPr>
        </p:nvSpPr>
        <p:spPr>
          <a:xfrm>
            <a:off x="152400" y="685800"/>
            <a:ext cx="4343400" cy="5791200"/>
          </a:xfrm>
        </p:spPr>
        <p:txBody>
          <a:bodyPr/>
          <a:lstStyle>
            <a:lvl1pPr>
              <a:defRPr sz="260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Content Placeholder 3"/>
          <p:cNvSpPr>
            <a:spLocks noGrp="1"/>
          </p:cNvSpPr>
          <p:nvPr>
            <p:ph sz="half" idx="2" hasCustomPrompt="1"/>
          </p:nvPr>
        </p:nvSpPr>
        <p:spPr>
          <a:xfrm>
            <a:off x="4648200" y="685800"/>
            <a:ext cx="4343400" cy="5791200"/>
          </a:xfrm>
        </p:spPr>
        <p:txBody>
          <a:bodyPr/>
          <a:lstStyle>
            <a:lvl1pPr>
              <a:defRPr sz="260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19728933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lumn Content with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76200"/>
            <a:ext cx="8382000" cy="457200"/>
          </a:xfrm>
        </p:spPr>
        <p:txBody>
          <a:bodyPr/>
          <a:lstStyle>
            <a:lvl1pPr>
              <a:defRPr/>
            </a:lvl1pPr>
          </a:lstStyle>
          <a:p>
            <a:r>
              <a:rPr lang="en-US" dirty="0" smtClean="0"/>
              <a:t>Click to edit master title</a:t>
            </a:r>
            <a:endParaRPr lang="en-US" dirty="0"/>
          </a:p>
        </p:txBody>
      </p:sp>
      <p:sp>
        <p:nvSpPr>
          <p:cNvPr id="3" name="Content Placeholder 2"/>
          <p:cNvSpPr>
            <a:spLocks noGrp="1"/>
          </p:cNvSpPr>
          <p:nvPr>
            <p:ph sz="half" idx="1" hasCustomPrompt="1"/>
          </p:nvPr>
        </p:nvSpPr>
        <p:spPr>
          <a:xfrm>
            <a:off x="152400" y="685800"/>
            <a:ext cx="4343400" cy="5791200"/>
          </a:xfrm>
        </p:spPr>
        <p:txBody>
          <a:bodyPr/>
          <a:lstStyle>
            <a:lvl1pPr>
              <a:defRPr sz="260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 Second level</a:t>
            </a:r>
          </a:p>
          <a:p>
            <a:pPr lvl="2"/>
            <a:r>
              <a:rPr lang="en-US" dirty="0" smtClean="0"/>
              <a:t> Third level</a:t>
            </a:r>
          </a:p>
          <a:p>
            <a:pPr lvl="3"/>
            <a:r>
              <a:rPr lang="en-US" dirty="0" smtClean="0"/>
              <a:t> Fourth level</a:t>
            </a:r>
          </a:p>
          <a:p>
            <a:pPr lvl="4"/>
            <a:r>
              <a:rPr lang="en-US" dirty="0" smtClean="0"/>
              <a:t> Fifth level</a:t>
            </a:r>
            <a:endParaRPr lang="en-US" dirty="0"/>
          </a:p>
        </p:txBody>
      </p:sp>
      <p:sp>
        <p:nvSpPr>
          <p:cNvPr id="6" name="Picture Placeholder 5"/>
          <p:cNvSpPr>
            <a:spLocks noGrp="1"/>
          </p:cNvSpPr>
          <p:nvPr>
            <p:ph type="pic" sz="quarter" idx="10"/>
          </p:nvPr>
        </p:nvSpPr>
        <p:spPr>
          <a:xfrm>
            <a:off x="4572000" y="685800"/>
            <a:ext cx="4419600" cy="5791200"/>
          </a:xfrm>
        </p:spPr>
        <p:txBody>
          <a:bodyPr/>
          <a:lstStyle/>
          <a:p>
            <a:endParaRPr lang="en-US"/>
          </a:p>
        </p:txBody>
      </p:sp>
    </p:spTree>
    <p:extLst>
      <p:ext uri="{BB962C8B-B14F-4D97-AF65-F5344CB8AC3E}">
        <p14:creationId xmlns:p14="http://schemas.microsoft.com/office/powerpoint/2010/main" val="7412490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lumn Content with Picture and 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76200"/>
            <a:ext cx="8382000" cy="457200"/>
          </a:xfrm>
        </p:spPr>
        <p:txBody>
          <a:bodyPr/>
          <a:lstStyle>
            <a:lvl1pPr>
              <a:defRPr/>
            </a:lvl1pPr>
          </a:lstStyle>
          <a:p>
            <a:r>
              <a:rPr lang="en-US" dirty="0" smtClean="0"/>
              <a:t>Click to edit master title</a:t>
            </a:r>
            <a:endParaRPr lang="en-US" dirty="0"/>
          </a:p>
        </p:txBody>
      </p:sp>
      <p:sp>
        <p:nvSpPr>
          <p:cNvPr id="3" name="Content Placeholder 2"/>
          <p:cNvSpPr>
            <a:spLocks noGrp="1"/>
          </p:cNvSpPr>
          <p:nvPr>
            <p:ph sz="half" idx="1" hasCustomPrompt="1"/>
          </p:nvPr>
        </p:nvSpPr>
        <p:spPr>
          <a:xfrm>
            <a:off x="152400" y="685800"/>
            <a:ext cx="4343400" cy="5791200"/>
          </a:xfrm>
        </p:spPr>
        <p:txBody>
          <a:bodyPr/>
          <a:lstStyle>
            <a:lvl1pPr>
              <a:defRPr sz="260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 Second level</a:t>
            </a:r>
          </a:p>
          <a:p>
            <a:pPr lvl="2"/>
            <a:r>
              <a:rPr lang="en-US" dirty="0" smtClean="0"/>
              <a:t> Third level</a:t>
            </a:r>
          </a:p>
          <a:p>
            <a:pPr lvl="3"/>
            <a:r>
              <a:rPr lang="en-US" dirty="0" smtClean="0"/>
              <a:t> Fourth level</a:t>
            </a:r>
          </a:p>
          <a:p>
            <a:pPr lvl="4"/>
            <a:r>
              <a:rPr lang="en-US" dirty="0" smtClean="0"/>
              <a:t> Fifth level</a:t>
            </a:r>
            <a:endParaRPr lang="en-US" dirty="0"/>
          </a:p>
        </p:txBody>
      </p:sp>
      <p:cxnSp>
        <p:nvCxnSpPr>
          <p:cNvPr id="5" name="Straight Connector 4"/>
          <p:cNvCxnSpPr/>
          <p:nvPr userDrawn="1"/>
        </p:nvCxnSpPr>
        <p:spPr bwMode="auto">
          <a:xfrm rot="5400000">
            <a:off x="1600200" y="3581400"/>
            <a:ext cx="5943600" cy="1588"/>
          </a:xfrm>
          <a:prstGeom prst="line">
            <a:avLst/>
          </a:prstGeom>
          <a:solidFill>
            <a:srgbClr val="FFFFFF"/>
          </a:solidFill>
          <a:ln w="38100" cap="flat" cmpd="sng" algn="ctr">
            <a:solidFill>
              <a:srgbClr val="FFCF01"/>
            </a:solidFill>
            <a:prstDash val="solid"/>
            <a:round/>
            <a:headEnd type="none" w="med" len="med"/>
            <a:tailEnd type="none" w="med" len="med"/>
          </a:ln>
          <a:effectLst/>
        </p:spPr>
      </p:cxnSp>
      <p:sp>
        <p:nvSpPr>
          <p:cNvPr id="6" name="Picture Placeholder 5"/>
          <p:cNvSpPr>
            <a:spLocks noGrp="1"/>
          </p:cNvSpPr>
          <p:nvPr>
            <p:ph type="pic" sz="quarter" idx="10"/>
          </p:nvPr>
        </p:nvSpPr>
        <p:spPr>
          <a:xfrm>
            <a:off x="4648200" y="685800"/>
            <a:ext cx="4343400" cy="5791200"/>
          </a:xfrm>
        </p:spPr>
        <p:txBody>
          <a:bodyPr/>
          <a:lstStyle/>
          <a:p>
            <a:endParaRPr lang="en-US"/>
          </a:p>
        </p:txBody>
      </p:sp>
    </p:spTree>
    <p:extLst>
      <p:ext uri="{BB962C8B-B14F-4D97-AF65-F5344CB8AC3E}">
        <p14:creationId xmlns:p14="http://schemas.microsoft.com/office/powerpoint/2010/main" val="12688916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Tree>
    <p:extLst>
      <p:ext uri="{BB962C8B-B14F-4D97-AF65-F5344CB8AC3E}">
        <p14:creationId xmlns:p14="http://schemas.microsoft.com/office/powerpoint/2010/main" val="3608036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75147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lank 2">
    <p:spTree>
      <p:nvGrpSpPr>
        <p:cNvPr id="1" name=""/>
        <p:cNvGrpSpPr/>
        <p:nvPr/>
      </p:nvGrpSpPr>
      <p:grpSpPr>
        <a:xfrm>
          <a:off x="0" y="0"/>
          <a:ext cx="0" cy="0"/>
          <a:chOff x="0" y="0"/>
          <a:chExt cx="0" cy="0"/>
        </a:xfrm>
      </p:grpSpPr>
      <p:pic>
        <p:nvPicPr>
          <p:cNvPr id="11" name="Picture 10" descr="eco background 6.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50" y="0"/>
            <a:ext cx="9135900" cy="6858000"/>
          </a:xfrm>
          <a:prstGeom prst="rect">
            <a:avLst/>
          </a:prstGeom>
        </p:spPr>
      </p:pic>
      <p:sp>
        <p:nvSpPr>
          <p:cNvPr id="16" name="Text Box 9"/>
          <p:cNvSpPr txBox="1">
            <a:spLocks noChangeArrowheads="1"/>
          </p:cNvSpPr>
          <p:nvPr userDrawn="1"/>
        </p:nvSpPr>
        <p:spPr bwMode="auto">
          <a:xfrm>
            <a:off x="8534400" y="6553200"/>
            <a:ext cx="342900" cy="246221"/>
          </a:xfrm>
          <a:prstGeom prst="rect">
            <a:avLst/>
          </a:prstGeom>
          <a:noFill/>
          <a:ln w="9525">
            <a:noFill/>
            <a:miter lim="800000"/>
            <a:headEnd/>
            <a:tailEnd/>
          </a:ln>
        </p:spPr>
        <p:txBody>
          <a:bodyPr anchor="ctr">
            <a:spAutoFit/>
          </a:bodyPr>
          <a:lstStyle/>
          <a:p>
            <a:pPr eaLnBrk="0" hangingPunct="0">
              <a:spcBef>
                <a:spcPct val="50000"/>
              </a:spcBef>
              <a:defRPr/>
            </a:pPr>
            <a:fld id="{84BD56EB-63C0-4B7E-9277-A8B569449C02}" type="slidenum">
              <a:rPr lang="en-US" sz="1000">
                <a:solidFill>
                  <a:srgbClr val="00539F"/>
                </a:solidFill>
              </a:rPr>
              <a:pPr eaLnBrk="0" hangingPunct="0">
                <a:spcBef>
                  <a:spcPct val="50000"/>
                </a:spcBef>
                <a:defRPr/>
              </a:pPr>
              <a:t>‹#›</a:t>
            </a:fld>
            <a:endParaRPr lang="zh-TW" sz="1000" dirty="0">
              <a:solidFill>
                <a:srgbClr val="00539F"/>
              </a:solidFill>
            </a:endParaRPr>
          </a:p>
        </p:txBody>
      </p:sp>
    </p:spTree>
    <p:extLst>
      <p:ext uri="{BB962C8B-B14F-4D97-AF65-F5344CB8AC3E}">
        <p14:creationId xmlns:p14="http://schemas.microsoft.com/office/powerpoint/2010/main" val="17447090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lank 3">
    <p:spTree>
      <p:nvGrpSpPr>
        <p:cNvPr id="1" name=""/>
        <p:cNvGrpSpPr/>
        <p:nvPr/>
      </p:nvGrpSpPr>
      <p:grpSpPr>
        <a:xfrm>
          <a:off x="0" y="0"/>
          <a:ext cx="0" cy="0"/>
          <a:chOff x="0" y="0"/>
          <a:chExt cx="0" cy="0"/>
        </a:xfrm>
      </p:grpSpPr>
      <p:pic>
        <p:nvPicPr>
          <p:cNvPr id="7" name="Picture 6" descr="eco background 11.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50" y="0"/>
            <a:ext cx="9135900" cy="6858000"/>
          </a:xfrm>
          <a:prstGeom prst="rect">
            <a:avLst/>
          </a:prstGeom>
        </p:spPr>
      </p:pic>
      <p:sp>
        <p:nvSpPr>
          <p:cNvPr id="3" name="Text Box 9"/>
          <p:cNvSpPr txBox="1">
            <a:spLocks noChangeArrowheads="1"/>
          </p:cNvSpPr>
          <p:nvPr userDrawn="1"/>
        </p:nvSpPr>
        <p:spPr bwMode="auto">
          <a:xfrm>
            <a:off x="8534400" y="6553200"/>
            <a:ext cx="342900" cy="246221"/>
          </a:xfrm>
          <a:prstGeom prst="rect">
            <a:avLst/>
          </a:prstGeom>
          <a:noFill/>
          <a:ln w="9525">
            <a:noFill/>
            <a:miter lim="800000"/>
            <a:headEnd/>
            <a:tailEnd/>
          </a:ln>
        </p:spPr>
        <p:txBody>
          <a:bodyPr anchor="ctr">
            <a:spAutoFit/>
          </a:bodyPr>
          <a:lstStyle/>
          <a:p>
            <a:pPr eaLnBrk="0" hangingPunct="0">
              <a:spcBef>
                <a:spcPct val="50000"/>
              </a:spcBef>
              <a:defRPr/>
            </a:pPr>
            <a:fld id="{84BD56EB-63C0-4B7E-9277-A8B569449C02}" type="slidenum">
              <a:rPr lang="en-US" sz="1000">
                <a:solidFill>
                  <a:srgbClr val="00539F"/>
                </a:solidFill>
              </a:rPr>
              <a:pPr eaLnBrk="0" hangingPunct="0">
                <a:spcBef>
                  <a:spcPct val="50000"/>
                </a:spcBef>
                <a:defRPr/>
              </a:pPr>
              <a:t>‹#›</a:t>
            </a:fld>
            <a:endParaRPr lang="zh-TW" sz="1000" dirty="0">
              <a:solidFill>
                <a:srgbClr val="00539F"/>
              </a:solidFill>
            </a:endParaRPr>
          </a:p>
        </p:txBody>
      </p:sp>
    </p:spTree>
    <p:extLst>
      <p:ext uri="{BB962C8B-B14F-4D97-AF65-F5344CB8AC3E}">
        <p14:creationId xmlns:p14="http://schemas.microsoft.com/office/powerpoint/2010/main" val="3384583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85697879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pic>
        <p:nvPicPr>
          <p:cNvPr id="18" name="Picture 17" descr="eco background 5.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50" y="0"/>
            <a:ext cx="9135900" cy="6858000"/>
          </a:xfrm>
          <a:prstGeom prst="rect">
            <a:avLst/>
          </a:prstGeom>
        </p:spPr>
      </p:pic>
      <p:sp>
        <p:nvSpPr>
          <p:cNvPr id="5" name="Title 1"/>
          <p:cNvSpPr>
            <a:spLocks noGrp="1"/>
          </p:cNvSpPr>
          <p:nvPr>
            <p:ph type="ctrTitle" hasCustomPrompt="1"/>
          </p:nvPr>
        </p:nvSpPr>
        <p:spPr>
          <a:xfrm>
            <a:off x="685800" y="2035175"/>
            <a:ext cx="7772400" cy="1470025"/>
          </a:xfrm>
          <a:prstGeom prst="rect">
            <a:avLst/>
          </a:prstGeom>
        </p:spPr>
        <p:txBody>
          <a:bodyPr anchor="b"/>
          <a:lstStyle>
            <a:lvl1pPr algn="ctr">
              <a:defRPr sz="4500" b="1">
                <a:solidFill>
                  <a:srgbClr val="00338D"/>
                </a:solidFill>
                <a:latin typeface="Candara" pitchFamily="34" charset="0"/>
              </a:defRPr>
            </a:lvl1pPr>
          </a:lstStyle>
          <a:p>
            <a:r>
              <a:rPr lang="en-US" dirty="0" smtClean="0"/>
              <a:t>Click to edit master title style</a:t>
            </a:r>
            <a:endParaRPr lang="en-US" dirty="0"/>
          </a:p>
        </p:txBody>
      </p:sp>
      <p:sp>
        <p:nvSpPr>
          <p:cNvPr id="6" name="Subtitle 2"/>
          <p:cNvSpPr>
            <a:spLocks noGrp="1"/>
          </p:cNvSpPr>
          <p:nvPr>
            <p:ph type="subTitle" idx="1" hasCustomPrompt="1"/>
          </p:nvPr>
        </p:nvSpPr>
        <p:spPr>
          <a:xfrm>
            <a:off x="685800" y="3581400"/>
            <a:ext cx="7772400" cy="1752600"/>
          </a:xfrm>
          <a:prstGeom prst="rect">
            <a:avLst/>
          </a:prstGeom>
        </p:spPr>
        <p:txBody>
          <a:bodyPr/>
          <a:lstStyle>
            <a:lvl1pPr marL="0" indent="0" algn="ctr">
              <a:buNone/>
              <a:defRPr b="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3082343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pic>
        <p:nvPicPr>
          <p:cNvPr id="18" name="Picture 17" descr="eco background 5.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50" y="0"/>
            <a:ext cx="9135900" cy="6858000"/>
          </a:xfrm>
          <a:prstGeom prst="rect">
            <a:avLst/>
          </a:prstGeom>
        </p:spPr>
      </p:pic>
      <p:sp>
        <p:nvSpPr>
          <p:cNvPr id="5" name="Title 1"/>
          <p:cNvSpPr>
            <a:spLocks noGrp="1"/>
          </p:cNvSpPr>
          <p:nvPr>
            <p:ph type="ctrTitle" hasCustomPrompt="1"/>
          </p:nvPr>
        </p:nvSpPr>
        <p:spPr>
          <a:xfrm>
            <a:off x="685800" y="2035175"/>
            <a:ext cx="7772400" cy="1470025"/>
          </a:xfrm>
          <a:prstGeom prst="rect">
            <a:avLst/>
          </a:prstGeom>
        </p:spPr>
        <p:txBody>
          <a:bodyPr anchor="b"/>
          <a:lstStyle>
            <a:lvl1pPr algn="ctr">
              <a:defRPr sz="4500" b="1">
                <a:solidFill>
                  <a:srgbClr val="00338D"/>
                </a:solidFill>
                <a:latin typeface="Candara" pitchFamily="34" charset="0"/>
              </a:defRPr>
            </a:lvl1pPr>
          </a:lstStyle>
          <a:p>
            <a:r>
              <a:rPr lang="en-US" dirty="0" smtClean="0"/>
              <a:t>Click to edit master title style</a:t>
            </a:r>
            <a:endParaRPr lang="en-US" dirty="0"/>
          </a:p>
        </p:txBody>
      </p:sp>
      <p:sp>
        <p:nvSpPr>
          <p:cNvPr id="6" name="Subtitle 2"/>
          <p:cNvSpPr>
            <a:spLocks noGrp="1"/>
          </p:cNvSpPr>
          <p:nvPr>
            <p:ph type="subTitle" idx="1" hasCustomPrompt="1"/>
          </p:nvPr>
        </p:nvSpPr>
        <p:spPr>
          <a:xfrm>
            <a:off x="685800" y="3581400"/>
            <a:ext cx="7772400" cy="1752600"/>
          </a:xfrm>
          <a:prstGeom prst="rect">
            <a:avLst/>
          </a:prstGeom>
        </p:spPr>
        <p:txBody>
          <a:bodyPr/>
          <a:lstStyle>
            <a:lvl1pPr marL="0" indent="0" algn="ctr">
              <a:buNone/>
              <a:defRPr b="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5853093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5_Title Slide">
    <p:spTree>
      <p:nvGrpSpPr>
        <p:cNvPr id="1" name=""/>
        <p:cNvGrpSpPr/>
        <p:nvPr/>
      </p:nvGrpSpPr>
      <p:grpSpPr>
        <a:xfrm>
          <a:off x="0" y="0"/>
          <a:ext cx="0" cy="0"/>
          <a:chOff x="0" y="0"/>
          <a:chExt cx="0" cy="0"/>
        </a:xfrm>
      </p:grpSpPr>
      <p:pic>
        <p:nvPicPr>
          <p:cNvPr id="18" name="Picture 17" descr="eco background 5.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50" y="0"/>
            <a:ext cx="9135900" cy="6858000"/>
          </a:xfrm>
          <a:prstGeom prst="rect">
            <a:avLst/>
          </a:prstGeom>
        </p:spPr>
      </p:pic>
      <p:sp>
        <p:nvSpPr>
          <p:cNvPr id="5" name="Title 1"/>
          <p:cNvSpPr>
            <a:spLocks noGrp="1"/>
          </p:cNvSpPr>
          <p:nvPr>
            <p:ph type="ctrTitle" hasCustomPrompt="1"/>
          </p:nvPr>
        </p:nvSpPr>
        <p:spPr>
          <a:xfrm>
            <a:off x="685800" y="2035175"/>
            <a:ext cx="7772400" cy="1470025"/>
          </a:xfrm>
          <a:prstGeom prst="rect">
            <a:avLst/>
          </a:prstGeom>
        </p:spPr>
        <p:txBody>
          <a:bodyPr anchor="b"/>
          <a:lstStyle>
            <a:lvl1pPr algn="ctr">
              <a:defRPr sz="4500" b="1">
                <a:solidFill>
                  <a:srgbClr val="00338D"/>
                </a:solidFill>
                <a:latin typeface="Candara" pitchFamily="34" charset="0"/>
              </a:defRPr>
            </a:lvl1pPr>
          </a:lstStyle>
          <a:p>
            <a:r>
              <a:rPr lang="en-US" dirty="0" smtClean="0"/>
              <a:t>Click to edit master title style</a:t>
            </a:r>
            <a:endParaRPr lang="en-US" dirty="0"/>
          </a:p>
        </p:txBody>
      </p:sp>
      <p:sp>
        <p:nvSpPr>
          <p:cNvPr id="6" name="Subtitle 2"/>
          <p:cNvSpPr>
            <a:spLocks noGrp="1"/>
          </p:cNvSpPr>
          <p:nvPr>
            <p:ph type="subTitle" idx="1" hasCustomPrompt="1"/>
          </p:nvPr>
        </p:nvSpPr>
        <p:spPr>
          <a:xfrm>
            <a:off x="685800" y="3581400"/>
            <a:ext cx="7772400" cy="1752600"/>
          </a:xfrm>
          <a:prstGeom prst="rect">
            <a:avLst/>
          </a:prstGeom>
        </p:spPr>
        <p:txBody>
          <a:bodyPr/>
          <a:lstStyle>
            <a:lvl1pPr marL="0" indent="0" algn="ctr">
              <a:buNone/>
              <a:defRPr b="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6318435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8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00685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576496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76200"/>
            <a:ext cx="8382000" cy="457200"/>
          </a:xfrm>
        </p:spPr>
        <p:txBody>
          <a:bodyPr/>
          <a:lstStyle>
            <a:lvl1pPr>
              <a:defRPr/>
            </a:lvl1pPr>
          </a:lstStyle>
          <a:p>
            <a:r>
              <a:rPr lang="en-US" dirty="0" smtClean="0"/>
              <a:t>Click to edit master title style</a:t>
            </a:r>
            <a:endParaRPr lang="en-US" dirty="0"/>
          </a:p>
        </p:txBody>
      </p:sp>
    </p:spTree>
    <p:extLst>
      <p:ext uri="{BB962C8B-B14F-4D97-AF65-F5344CB8AC3E}">
        <p14:creationId xmlns:p14="http://schemas.microsoft.com/office/powerpoint/2010/main" val="12966755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380072" y="6407944"/>
            <a:ext cx="2350681" cy="365125"/>
          </a:xfrm>
          <a:prstGeom prst="rect">
            <a:avLst/>
          </a:prstGeom>
        </p:spPr>
        <p:txBody>
          <a:bodyPr/>
          <a:lstStyle/>
          <a:p>
            <a:pPr fontAlgn="base">
              <a:spcBef>
                <a:spcPct val="0"/>
              </a:spcBef>
              <a:spcAft>
                <a:spcPct val="0"/>
              </a:spcAft>
            </a:pPr>
            <a:endParaRPr lang="en-US" dirty="0">
              <a:solidFill>
                <a:prstClr val="black">
                  <a:tint val="75000"/>
                </a:prstClr>
              </a:solidFill>
            </a:endParaRPr>
          </a:p>
        </p:txBody>
      </p:sp>
      <p:sp>
        <p:nvSpPr>
          <p:cNvPr id="4" name="Slide Number Placeholder 3"/>
          <p:cNvSpPr>
            <a:spLocks noGrp="1"/>
          </p:cNvSpPr>
          <p:nvPr>
            <p:ph type="sldNum" sz="quarter" idx="11"/>
          </p:nvPr>
        </p:nvSpPr>
        <p:spPr>
          <a:xfrm>
            <a:off x="8647272" y="6407944"/>
            <a:ext cx="365760" cy="365125"/>
          </a:xfrm>
          <a:prstGeom prst="rect">
            <a:avLst/>
          </a:prstGeom>
        </p:spPr>
        <p:txBody>
          <a:bodyPr/>
          <a:lstStyle/>
          <a:p>
            <a:pPr fontAlgn="base">
              <a:spcBef>
                <a:spcPct val="0"/>
              </a:spcBef>
              <a:spcAft>
                <a:spcPct val="0"/>
              </a:spcAft>
            </a:pPr>
            <a:fld id="{81582BD6-FC20-4557-852B-8433F8572D30}" type="slidenum">
              <a:rPr lang="en-US">
                <a:solidFill>
                  <a:prstClr val="black">
                    <a:tint val="75000"/>
                  </a:prstClr>
                </a:solidFill>
              </a:rPr>
              <a:pPr fontAlgn="base">
                <a:spcBef>
                  <a:spcPct val="0"/>
                </a:spcBef>
                <a:spcAft>
                  <a:spcPct val="0"/>
                </a:spcAft>
              </a:pPr>
              <a:t>‹#›</a:t>
            </a:fld>
            <a:endParaRPr lang="en-US" dirty="0">
              <a:solidFill>
                <a:prstClr val="black">
                  <a:tint val="75000"/>
                </a:prstClr>
              </a:solidFill>
            </a:endParaRPr>
          </a:p>
        </p:txBody>
      </p:sp>
      <p:sp>
        <p:nvSpPr>
          <p:cNvPr id="9" name="Text Placeholder 8"/>
          <p:cNvSpPr>
            <a:spLocks noGrp="1"/>
          </p:cNvSpPr>
          <p:nvPr>
            <p:ph type="body" sz="quarter" idx="15"/>
          </p:nvPr>
        </p:nvSpPr>
        <p:spPr>
          <a:xfrm>
            <a:off x="3276600" y="3886200"/>
            <a:ext cx="5486400" cy="838200"/>
          </a:xfrm>
        </p:spPr>
        <p:txBody>
          <a:bodyPr>
            <a:normAutofit/>
          </a:bodyPr>
          <a:lstStyle>
            <a:lvl1pPr marL="57150" indent="0">
              <a:buFontTx/>
              <a:buNone/>
              <a:defRPr sz="1800" baseline="0">
                <a:solidFill>
                  <a:schemeClr val="accent1">
                    <a:lumMod val="50000"/>
                  </a:schemeClr>
                </a:solidFill>
              </a:defRPr>
            </a:lvl1pPr>
          </a:lstStyle>
          <a:p>
            <a:pPr lvl="0"/>
            <a:r>
              <a:rPr lang="en-US" dirty="0" smtClean="0"/>
              <a:t>Click to edit Master text styles</a:t>
            </a:r>
          </a:p>
        </p:txBody>
      </p:sp>
      <p:sp>
        <p:nvSpPr>
          <p:cNvPr id="12" name="Text Placeholder 8"/>
          <p:cNvSpPr>
            <a:spLocks noGrp="1"/>
          </p:cNvSpPr>
          <p:nvPr>
            <p:ph type="body" sz="quarter" idx="16"/>
          </p:nvPr>
        </p:nvSpPr>
        <p:spPr>
          <a:xfrm>
            <a:off x="2971800" y="2057400"/>
            <a:ext cx="5486400" cy="838200"/>
          </a:xfrm>
        </p:spPr>
        <p:txBody>
          <a:bodyPr>
            <a:normAutofit/>
          </a:bodyPr>
          <a:lstStyle>
            <a:lvl1pPr marL="57150" indent="0">
              <a:buFontTx/>
              <a:buNone/>
              <a:defRPr sz="1800" baseline="0">
                <a:solidFill>
                  <a:schemeClr val="accent1">
                    <a:lumMod val="50000"/>
                  </a:schemeClr>
                </a:solidFill>
              </a:defRPr>
            </a:lvl1pPr>
          </a:lstStyle>
          <a:p>
            <a:pPr lvl="0"/>
            <a:r>
              <a:rPr lang="en-US" dirty="0" smtClean="0"/>
              <a:t>Click to edit Master text styles</a:t>
            </a:r>
          </a:p>
        </p:txBody>
      </p:sp>
      <p:sp>
        <p:nvSpPr>
          <p:cNvPr id="14" name="Text Placeholder 8"/>
          <p:cNvSpPr>
            <a:spLocks noGrp="1"/>
          </p:cNvSpPr>
          <p:nvPr>
            <p:ph type="body" sz="quarter" idx="17"/>
          </p:nvPr>
        </p:nvSpPr>
        <p:spPr>
          <a:xfrm>
            <a:off x="3124200" y="2971800"/>
            <a:ext cx="5486400" cy="838200"/>
          </a:xfrm>
        </p:spPr>
        <p:txBody>
          <a:bodyPr>
            <a:normAutofit/>
          </a:bodyPr>
          <a:lstStyle>
            <a:lvl1pPr marL="57150" indent="0">
              <a:buFontTx/>
              <a:buNone/>
              <a:defRPr sz="1800" baseline="0">
                <a:solidFill>
                  <a:schemeClr val="accent1">
                    <a:lumMod val="50000"/>
                  </a:schemeClr>
                </a:solidFill>
              </a:defRPr>
            </a:lvl1pPr>
          </a:lstStyle>
          <a:p>
            <a:pPr lvl="0"/>
            <a:r>
              <a:rPr lang="en-US" dirty="0" smtClean="0"/>
              <a:t>Click to edit Master text styles</a:t>
            </a:r>
          </a:p>
        </p:txBody>
      </p:sp>
      <p:sp>
        <p:nvSpPr>
          <p:cNvPr id="15" name="Text Placeholder 8"/>
          <p:cNvSpPr>
            <a:spLocks noGrp="1"/>
          </p:cNvSpPr>
          <p:nvPr>
            <p:ph type="body" sz="quarter" idx="18"/>
          </p:nvPr>
        </p:nvSpPr>
        <p:spPr>
          <a:xfrm>
            <a:off x="3429000" y="4800600"/>
            <a:ext cx="5486400" cy="838200"/>
          </a:xfrm>
        </p:spPr>
        <p:txBody>
          <a:bodyPr>
            <a:normAutofit/>
          </a:bodyPr>
          <a:lstStyle>
            <a:lvl1pPr marL="57150" indent="0">
              <a:buFontTx/>
              <a:buNone/>
              <a:defRPr sz="1800" baseline="0">
                <a:solidFill>
                  <a:schemeClr val="accent1">
                    <a:lumMod val="50000"/>
                  </a:schemeClr>
                </a:solidFill>
              </a:defRPr>
            </a:lvl1pPr>
          </a:lstStyle>
          <a:p>
            <a:pPr lvl="0"/>
            <a:r>
              <a:rPr lang="en-US" dirty="0" smtClean="0"/>
              <a:t>Click to edit Master text styles</a:t>
            </a:r>
          </a:p>
        </p:txBody>
      </p:sp>
      <p:sp>
        <p:nvSpPr>
          <p:cNvPr id="13" name="Text Placeholder 10"/>
          <p:cNvSpPr>
            <a:spLocks noGrp="1"/>
          </p:cNvSpPr>
          <p:nvPr>
            <p:ph type="body" sz="quarter" idx="13"/>
          </p:nvPr>
        </p:nvSpPr>
        <p:spPr>
          <a:xfrm>
            <a:off x="3276600" y="990600"/>
            <a:ext cx="5486400" cy="457200"/>
          </a:xfrm>
        </p:spPr>
        <p:txBody>
          <a:bodyPr>
            <a:normAutofit/>
          </a:bodyPr>
          <a:lstStyle>
            <a:lvl1pPr algn="l">
              <a:buFontTx/>
              <a:buNone/>
              <a:defRPr sz="2400" b="1">
                <a:solidFill>
                  <a:schemeClr val="accent1">
                    <a:lumMod val="50000"/>
                  </a:schemeClr>
                </a:solidFill>
              </a:defRPr>
            </a:lvl1pPr>
          </a:lstStyle>
          <a:p>
            <a:pPr lvl="0"/>
            <a:r>
              <a:rPr lang="en-US" dirty="0" smtClean="0"/>
              <a:t>Click to edit Master text styles</a:t>
            </a:r>
          </a:p>
        </p:txBody>
      </p:sp>
      <p:sp>
        <p:nvSpPr>
          <p:cNvPr id="11" name="Title 1"/>
          <p:cNvSpPr>
            <a:spLocks noGrp="1"/>
          </p:cNvSpPr>
          <p:nvPr>
            <p:ph type="title"/>
          </p:nvPr>
        </p:nvSpPr>
        <p:spPr>
          <a:xfrm>
            <a:off x="2895600" y="274638"/>
            <a:ext cx="6477000" cy="944562"/>
          </a:xfrm>
        </p:spPr>
        <p:txBody>
          <a:bodyPr/>
          <a:lstStyle>
            <a:lvl1pPr algn="l">
              <a:defRPr>
                <a:ln>
                  <a:solidFill>
                    <a:schemeClr val="tx1">
                      <a:lumMod val="95000"/>
                      <a:lumOff val="5000"/>
                    </a:schemeClr>
                  </a:solidFill>
                </a:ln>
                <a:solidFill>
                  <a:schemeClr val="accent1">
                    <a:lumMod val="60000"/>
                    <a:lumOff val="40000"/>
                  </a:schemeClr>
                </a:solidFill>
              </a:defRPr>
            </a:lvl1pPr>
          </a:lstStyle>
          <a:p>
            <a:r>
              <a:rPr lang="en-US" smtClean="0"/>
              <a:t>Click to edit Master title style</a:t>
            </a:r>
            <a:endParaRPr lang="en-US"/>
          </a:p>
        </p:txBody>
      </p:sp>
    </p:spTree>
    <p:extLst>
      <p:ext uri="{BB962C8B-B14F-4D97-AF65-F5344CB8AC3E}">
        <p14:creationId xmlns:p14="http://schemas.microsoft.com/office/powerpoint/2010/main" val="371426695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380072" y="6407944"/>
            <a:ext cx="2350681" cy="365125"/>
          </a:xfrm>
          <a:prstGeom prst="rect">
            <a:avLst/>
          </a:prstGeom>
        </p:spPr>
        <p:txBody>
          <a:bodyPr/>
          <a:lstStyle/>
          <a:p>
            <a:pPr fontAlgn="base">
              <a:spcBef>
                <a:spcPct val="0"/>
              </a:spcBef>
              <a:spcAft>
                <a:spcPct val="0"/>
              </a:spcAft>
            </a:pPr>
            <a:endParaRPr lang="en-US" dirty="0">
              <a:solidFill>
                <a:prstClr val="black">
                  <a:tint val="75000"/>
                </a:prstClr>
              </a:solidFill>
            </a:endParaRPr>
          </a:p>
        </p:txBody>
      </p:sp>
      <p:sp>
        <p:nvSpPr>
          <p:cNvPr id="4" name="Slide Number Placeholder 3"/>
          <p:cNvSpPr>
            <a:spLocks noGrp="1"/>
          </p:cNvSpPr>
          <p:nvPr>
            <p:ph type="sldNum" sz="quarter" idx="11"/>
          </p:nvPr>
        </p:nvSpPr>
        <p:spPr>
          <a:xfrm>
            <a:off x="8647272" y="6407944"/>
            <a:ext cx="365760" cy="365125"/>
          </a:xfrm>
          <a:prstGeom prst="rect">
            <a:avLst/>
          </a:prstGeom>
        </p:spPr>
        <p:txBody>
          <a:bodyPr/>
          <a:lstStyle/>
          <a:p>
            <a:pPr fontAlgn="base">
              <a:spcBef>
                <a:spcPct val="0"/>
              </a:spcBef>
              <a:spcAft>
                <a:spcPct val="0"/>
              </a:spcAft>
            </a:pPr>
            <a:fld id="{81582BD6-FC20-4557-852B-8433F8572D30}" type="slidenum">
              <a:rPr lang="en-US">
                <a:solidFill>
                  <a:prstClr val="black">
                    <a:tint val="75000"/>
                  </a:prstClr>
                </a:solidFill>
              </a:rPr>
              <a:pPr fontAlgn="base">
                <a:spcBef>
                  <a:spcPct val="0"/>
                </a:spcBef>
                <a:spcAft>
                  <a:spcPct val="0"/>
                </a:spcAft>
              </a:pPr>
              <a:t>‹#›</a:t>
            </a:fld>
            <a:endParaRPr lang="en-US" dirty="0">
              <a:solidFill>
                <a:prstClr val="black">
                  <a:tint val="75000"/>
                </a:prstClr>
              </a:solidFill>
            </a:endParaRPr>
          </a:p>
        </p:txBody>
      </p:sp>
      <p:sp>
        <p:nvSpPr>
          <p:cNvPr id="9" name="Content Placeholder 2"/>
          <p:cNvSpPr>
            <a:spLocks noGrp="1"/>
          </p:cNvSpPr>
          <p:nvPr>
            <p:ph sz="half" idx="1"/>
          </p:nvPr>
        </p:nvSpPr>
        <p:spPr>
          <a:xfrm>
            <a:off x="990600" y="1066800"/>
            <a:ext cx="4648200" cy="1676400"/>
          </a:xfrm>
        </p:spPr>
        <p:txBody>
          <a:bodyPr lIns="274320" tIns="0" rIns="182880" anchor="ctr">
            <a:normAutofit/>
          </a:bodyPr>
          <a:lstStyle>
            <a:lvl1pPr>
              <a:lnSpc>
                <a:spcPts val="2000"/>
              </a:lnSpc>
              <a:defRPr sz="1800">
                <a:solidFill>
                  <a:schemeClr val="tx2">
                    <a:lumMod val="5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0" name="Content Placeholder 3"/>
          <p:cNvSpPr>
            <a:spLocks noGrp="1"/>
          </p:cNvSpPr>
          <p:nvPr>
            <p:ph sz="half" idx="2"/>
          </p:nvPr>
        </p:nvSpPr>
        <p:spPr>
          <a:xfrm>
            <a:off x="990600" y="2971800"/>
            <a:ext cx="4648200" cy="1676400"/>
          </a:xfrm>
        </p:spPr>
        <p:txBody>
          <a:bodyPr lIns="274320" tIns="0" rIns="182880" anchor="ctr">
            <a:normAutofit/>
          </a:bodyPr>
          <a:lstStyle>
            <a:lvl1pPr>
              <a:lnSpc>
                <a:spcPts val="2000"/>
              </a:lnSpc>
              <a:defRPr sz="1800">
                <a:solidFill>
                  <a:schemeClr val="tx2">
                    <a:lumMod val="5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1" name="Content Placeholder 3"/>
          <p:cNvSpPr>
            <a:spLocks noGrp="1"/>
          </p:cNvSpPr>
          <p:nvPr>
            <p:ph sz="half" idx="14"/>
          </p:nvPr>
        </p:nvSpPr>
        <p:spPr>
          <a:xfrm>
            <a:off x="990600" y="4724400"/>
            <a:ext cx="4648200" cy="1600200"/>
          </a:xfrm>
        </p:spPr>
        <p:txBody>
          <a:bodyPr lIns="274320" tIns="0" rIns="182880" anchor="ctr">
            <a:normAutofit/>
          </a:bodyPr>
          <a:lstStyle>
            <a:lvl1pPr marL="0" marR="0" indent="0" algn="l" defTabSz="914400" rtl="0" eaLnBrk="1" fontAlgn="auto" latinLnBrk="0" hangingPunct="1">
              <a:lnSpc>
                <a:spcPts val="2000"/>
              </a:lnSpc>
              <a:spcBef>
                <a:spcPct val="20000"/>
              </a:spcBef>
              <a:spcAft>
                <a:spcPts val="0"/>
              </a:spcAft>
              <a:buClrTx/>
              <a:buSzTx/>
              <a:buFontTx/>
              <a:buNone/>
              <a:tabLst/>
              <a:defRPr lang="en-US" sz="1800" kern="1200" dirty="0" smtClean="0">
                <a:solidFill>
                  <a:schemeClr val="tx2">
                    <a:lumMod val="50000"/>
                  </a:schemeClr>
                </a:solidFill>
                <a:latin typeface="+mn-lt"/>
                <a:ea typeface="+mn-ea"/>
                <a:cs typeface="+mn-cs"/>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0" marR="0" lvl="0" indent="0" algn="l" defTabSz="914400" rtl="0" eaLnBrk="1" fontAlgn="auto" latinLnBrk="0" hangingPunct="1">
              <a:lnSpc>
                <a:spcPts val="2000"/>
              </a:lnSpc>
              <a:spcBef>
                <a:spcPct val="20000"/>
              </a:spcBef>
              <a:spcAft>
                <a:spcPts val="0"/>
              </a:spcAft>
              <a:buClrTx/>
              <a:buSzTx/>
              <a:buFontTx/>
              <a:buNone/>
              <a:tabLst/>
              <a:defRPr/>
            </a:pPr>
            <a:r>
              <a:rPr lang="en-US" dirty="0" smtClean="0"/>
              <a:t>Click to edit Master text styles</a:t>
            </a:r>
          </a:p>
        </p:txBody>
      </p:sp>
      <p:sp>
        <p:nvSpPr>
          <p:cNvPr id="15" name="Content Placeholder 2"/>
          <p:cNvSpPr>
            <a:spLocks noGrp="1"/>
          </p:cNvSpPr>
          <p:nvPr>
            <p:ph sz="half" idx="15"/>
          </p:nvPr>
        </p:nvSpPr>
        <p:spPr>
          <a:xfrm>
            <a:off x="457200" y="1371600"/>
            <a:ext cx="1981200" cy="1676401"/>
          </a:xfrm>
        </p:spPr>
        <p:txBody>
          <a:bodyPr>
            <a:noAutofit/>
          </a:bodyPr>
          <a:lstStyle>
            <a:lvl1pPr algn="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6" name="Content Placeholder 3"/>
          <p:cNvSpPr>
            <a:spLocks noGrp="1"/>
          </p:cNvSpPr>
          <p:nvPr>
            <p:ph sz="half" idx="16"/>
          </p:nvPr>
        </p:nvSpPr>
        <p:spPr>
          <a:xfrm>
            <a:off x="457200" y="3124200"/>
            <a:ext cx="1981200" cy="1676401"/>
          </a:xfrm>
        </p:spPr>
        <p:txBody>
          <a:bodyPr>
            <a:normAutofit/>
          </a:bodyPr>
          <a:lstStyle>
            <a:lvl1pPr algn="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4" name="Content Placeholder 3"/>
          <p:cNvSpPr>
            <a:spLocks noGrp="1"/>
          </p:cNvSpPr>
          <p:nvPr>
            <p:ph sz="half" idx="17"/>
          </p:nvPr>
        </p:nvSpPr>
        <p:spPr>
          <a:xfrm>
            <a:off x="457200" y="4876800"/>
            <a:ext cx="1981200" cy="1600200"/>
          </a:xfrm>
        </p:spPr>
        <p:txBody>
          <a:bodyPr>
            <a:normAutofit/>
          </a:bodyPr>
          <a:lstStyle>
            <a:lvl1pPr algn="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2" name="Title 1"/>
          <p:cNvSpPr>
            <a:spLocks noGrp="1"/>
          </p:cNvSpPr>
          <p:nvPr>
            <p:ph type="title"/>
          </p:nvPr>
        </p:nvSpPr>
        <p:spPr>
          <a:xfrm>
            <a:off x="3124200" y="0"/>
            <a:ext cx="6477000" cy="944562"/>
          </a:xfrm>
        </p:spPr>
        <p:txBody>
          <a:bodyPr/>
          <a:lstStyle>
            <a:lvl1pPr>
              <a:defRPr>
                <a:ln>
                  <a:solidFill>
                    <a:sysClr val="windowText" lastClr="000000"/>
                  </a:solidFill>
                </a:ln>
                <a:solidFill>
                  <a:schemeClr val="accent1">
                    <a:lumMod val="60000"/>
                    <a:lumOff val="40000"/>
                  </a:schemeClr>
                </a:solidFill>
              </a:defRPr>
            </a:lvl1pPr>
          </a:lstStyle>
          <a:p>
            <a:r>
              <a:rPr lang="en-US" smtClean="0"/>
              <a:t>Click to edit Master title style</a:t>
            </a:r>
            <a:endParaRPr lang="en-US"/>
          </a:p>
        </p:txBody>
      </p:sp>
    </p:spTree>
    <p:extLst>
      <p:ext uri="{BB962C8B-B14F-4D97-AF65-F5344CB8AC3E}">
        <p14:creationId xmlns:p14="http://schemas.microsoft.com/office/powerpoint/2010/main" val="1603381374"/>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380072" y="6407944"/>
            <a:ext cx="2350681" cy="365125"/>
          </a:xfrm>
          <a:prstGeom prst="rect">
            <a:avLst/>
          </a:prstGeom>
        </p:spPr>
        <p:txBody>
          <a:bodyPr/>
          <a:lstStyle>
            <a:lvl1pPr>
              <a:defRPr>
                <a:solidFill>
                  <a:schemeClr val="tx2">
                    <a:lumMod val="50000"/>
                  </a:schemeClr>
                </a:solidFill>
              </a:defRPr>
            </a:lvl1pPr>
          </a:lstStyle>
          <a:p>
            <a:pPr fontAlgn="base">
              <a:spcBef>
                <a:spcPct val="0"/>
              </a:spcBef>
              <a:spcAft>
                <a:spcPct val="0"/>
              </a:spcAft>
            </a:pPr>
            <a:endParaRPr lang="en-US" dirty="0">
              <a:solidFill>
                <a:srgbClr val="04617B">
                  <a:lumMod val="50000"/>
                </a:srgbClr>
              </a:solidFill>
            </a:endParaRPr>
          </a:p>
        </p:txBody>
      </p:sp>
      <p:sp>
        <p:nvSpPr>
          <p:cNvPr id="4" name="Slide Number Placeholder 3"/>
          <p:cNvSpPr>
            <a:spLocks noGrp="1"/>
          </p:cNvSpPr>
          <p:nvPr>
            <p:ph type="sldNum" sz="quarter" idx="11"/>
          </p:nvPr>
        </p:nvSpPr>
        <p:spPr>
          <a:xfrm>
            <a:off x="8647272" y="6407944"/>
            <a:ext cx="365760" cy="365125"/>
          </a:xfrm>
          <a:prstGeom prst="rect">
            <a:avLst/>
          </a:prstGeom>
        </p:spPr>
        <p:txBody>
          <a:bodyPr/>
          <a:lstStyle>
            <a:lvl1pPr>
              <a:defRPr>
                <a:solidFill>
                  <a:schemeClr val="tx2">
                    <a:lumMod val="50000"/>
                  </a:schemeClr>
                </a:solidFill>
              </a:defRPr>
            </a:lvl1pPr>
          </a:lstStyle>
          <a:p>
            <a:pPr fontAlgn="base">
              <a:spcBef>
                <a:spcPct val="0"/>
              </a:spcBef>
              <a:spcAft>
                <a:spcPct val="0"/>
              </a:spcAft>
            </a:pPr>
            <a:fld id="{81582BD6-FC20-4557-852B-8433F8572D30}" type="slidenum">
              <a:rPr lang="en-US" smtClean="0">
                <a:solidFill>
                  <a:srgbClr val="04617B">
                    <a:lumMod val="50000"/>
                  </a:srgbClr>
                </a:solidFill>
              </a:rPr>
              <a:pPr fontAlgn="base">
                <a:spcBef>
                  <a:spcPct val="0"/>
                </a:spcBef>
                <a:spcAft>
                  <a:spcPct val="0"/>
                </a:spcAft>
              </a:pPr>
              <a:t>‹#›</a:t>
            </a:fld>
            <a:endParaRPr lang="en-US" dirty="0">
              <a:solidFill>
                <a:srgbClr val="04617B">
                  <a:lumMod val="50000"/>
                </a:srgbClr>
              </a:solidFill>
            </a:endParaRPr>
          </a:p>
        </p:txBody>
      </p:sp>
      <p:sp>
        <p:nvSpPr>
          <p:cNvPr id="6" name="Content Placeholder 3"/>
          <p:cNvSpPr>
            <a:spLocks noGrp="1"/>
          </p:cNvSpPr>
          <p:nvPr>
            <p:ph sz="half" idx="2"/>
          </p:nvPr>
        </p:nvSpPr>
        <p:spPr>
          <a:xfrm>
            <a:off x="914400" y="1747838"/>
            <a:ext cx="5105400" cy="2366962"/>
          </a:xfrm>
        </p:spPr>
        <p:txBody>
          <a:bodyPr>
            <a:normAutofit/>
          </a:bodyPr>
          <a:lstStyle>
            <a:lvl1pPr marL="0" indent="0" algn="l">
              <a:buFontTx/>
              <a:buNone/>
              <a:defRPr lang="en-US" sz="2000" kern="1200" dirty="0">
                <a:ln w="3175">
                  <a:noFill/>
                </a:ln>
                <a:solidFill>
                  <a:schemeClr val="bg1">
                    <a:lumMod val="95000"/>
                  </a:schemeClr>
                </a:solidFill>
                <a:latin typeface="+mn-lt"/>
                <a:ea typeface="+mn-ea"/>
                <a:cs typeface="+mn-cs"/>
              </a:defRPr>
            </a:lvl1pPr>
            <a:lvl2pPr marL="0" indent="0" algn="l">
              <a:buFontTx/>
              <a:buNone/>
              <a:defRPr sz="1600">
                <a:solidFill>
                  <a:schemeClr val="bg1"/>
                </a:solidFill>
              </a:defRPr>
            </a:lvl2pPr>
            <a:lvl3pPr marL="0" indent="0" algn="l">
              <a:buFontTx/>
              <a:buNone/>
              <a:defRPr sz="1600">
                <a:solidFill>
                  <a:schemeClr val="bg1"/>
                </a:solidFill>
              </a:defRPr>
            </a:lvl3pPr>
            <a:lvl4pPr marL="0" indent="0" algn="l">
              <a:buFontTx/>
              <a:buNone/>
              <a:defRPr sz="1600">
                <a:solidFill>
                  <a:schemeClr val="bg1"/>
                </a:solidFill>
              </a:defRPr>
            </a:lvl4pPr>
            <a:lvl5pPr marL="0" indent="0" algn="l">
              <a:buFontTx/>
              <a:buNone/>
              <a:defRPr sz="1600">
                <a:solidFill>
                  <a:schemeClr val="bg1"/>
                </a:solidFill>
              </a:defRPr>
            </a:lvl5pPr>
            <a:lvl6pPr>
              <a:defRPr sz="1800"/>
            </a:lvl6pPr>
            <a:lvl7pPr>
              <a:defRPr sz="1800"/>
            </a:lvl7pPr>
            <a:lvl8pPr>
              <a:defRPr sz="1800"/>
            </a:lvl8pPr>
            <a:lvl9pPr>
              <a:defRPr sz="1800"/>
            </a:lvl9pPr>
          </a:lstStyle>
          <a:p>
            <a:pPr marL="0" lvl="0" indent="0" algn="l" defTabSz="914400" rtl="0" eaLnBrk="1" latinLnBrk="0" hangingPunct="1">
              <a:spcBef>
                <a:spcPct val="20000"/>
              </a:spcBef>
              <a:buFontTx/>
              <a:buNone/>
            </a:pPr>
            <a:r>
              <a:rPr lang="en-US" dirty="0" smtClean="0"/>
              <a:t>Click to edit Master text styles</a:t>
            </a:r>
          </a:p>
          <a:p>
            <a:pPr marL="0" lvl="0" indent="0" algn="l" defTabSz="914400" rtl="0" eaLnBrk="1" latinLnBrk="0" hangingPunct="1">
              <a:spcBef>
                <a:spcPct val="20000"/>
              </a:spcBef>
              <a:buFontTx/>
              <a:buNone/>
            </a:pPr>
            <a:r>
              <a:rPr lang="en-US" dirty="0" smtClean="0"/>
              <a:t>Level 2</a:t>
            </a:r>
          </a:p>
          <a:p>
            <a:pPr marL="0" lvl="0" indent="0" algn="l" defTabSz="914400" rtl="0" eaLnBrk="1" latinLnBrk="0" hangingPunct="1">
              <a:spcBef>
                <a:spcPct val="20000"/>
              </a:spcBef>
              <a:buFontTx/>
              <a:buNone/>
            </a:pPr>
            <a:r>
              <a:rPr lang="en-US" dirty="0" smtClean="0"/>
              <a:t>Level 3</a:t>
            </a:r>
          </a:p>
          <a:p>
            <a:pPr marL="0" lvl="0" indent="0" algn="l" defTabSz="914400" rtl="0" eaLnBrk="1" latinLnBrk="0" hangingPunct="1">
              <a:spcBef>
                <a:spcPct val="20000"/>
              </a:spcBef>
              <a:buFontTx/>
              <a:buNone/>
            </a:pPr>
            <a:r>
              <a:rPr lang="en-US" dirty="0" smtClean="0"/>
              <a:t>Level 4</a:t>
            </a:r>
          </a:p>
          <a:p>
            <a:pPr marL="0" lvl="0" indent="0" algn="l" defTabSz="914400" rtl="0" eaLnBrk="1" latinLnBrk="0" hangingPunct="1">
              <a:spcBef>
                <a:spcPct val="20000"/>
              </a:spcBef>
              <a:buFontTx/>
              <a:buNone/>
            </a:pPr>
            <a:r>
              <a:rPr lang="en-US" dirty="0" smtClean="0"/>
              <a:t>Level 5</a:t>
            </a:r>
            <a:endParaRPr lang="en-US" dirty="0"/>
          </a:p>
        </p:txBody>
      </p:sp>
      <p:sp>
        <p:nvSpPr>
          <p:cNvPr id="9" name="Content Placeholder 2"/>
          <p:cNvSpPr>
            <a:spLocks noGrp="1"/>
          </p:cNvSpPr>
          <p:nvPr>
            <p:ph sz="half" idx="14"/>
          </p:nvPr>
        </p:nvSpPr>
        <p:spPr>
          <a:xfrm>
            <a:off x="5638800" y="1447800"/>
            <a:ext cx="3124200" cy="2352675"/>
          </a:xfrm>
        </p:spPr>
        <p:txBody>
          <a:bodyPr>
            <a:normAutofit/>
          </a:bodyPr>
          <a:lstStyle>
            <a:lvl1pPr>
              <a:defRPr lang="en-US" sz="2000" kern="1200" dirty="0">
                <a:solidFill>
                  <a:schemeClr val="tx2">
                    <a:lumMod val="50000"/>
                  </a:schemeClr>
                </a:solidFill>
                <a:latin typeface="+mn-lt"/>
                <a:ea typeface="+mn-ea"/>
                <a:cs typeface="+mn-cs"/>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0" lvl="0" indent="0" algn="l" defTabSz="914400" rtl="0" eaLnBrk="1" latinLnBrk="0" hangingPunct="1">
              <a:spcBef>
                <a:spcPct val="20000"/>
              </a:spcBef>
              <a:buFontTx/>
              <a:buNone/>
            </a:pPr>
            <a:r>
              <a:rPr lang="en-US" dirty="0" smtClean="0"/>
              <a:t>Click to edit Master text styles</a:t>
            </a:r>
            <a:endParaRPr lang="en-US" dirty="0"/>
          </a:p>
        </p:txBody>
      </p:sp>
      <p:sp>
        <p:nvSpPr>
          <p:cNvPr id="13" name="Content Placeholder 3"/>
          <p:cNvSpPr>
            <a:spLocks noGrp="1"/>
          </p:cNvSpPr>
          <p:nvPr>
            <p:ph sz="half" idx="15"/>
          </p:nvPr>
        </p:nvSpPr>
        <p:spPr>
          <a:xfrm>
            <a:off x="914400" y="4343400"/>
            <a:ext cx="5105400" cy="2362200"/>
          </a:xfrm>
        </p:spPr>
        <p:txBody>
          <a:bodyPr>
            <a:normAutofit/>
          </a:bodyPr>
          <a:lstStyle>
            <a:lvl1pPr marL="0" indent="0" algn="l">
              <a:buFontTx/>
              <a:buNone/>
              <a:defRPr lang="en-US" sz="2000" kern="1200" dirty="0">
                <a:ln w="3175">
                  <a:noFill/>
                </a:ln>
                <a:solidFill>
                  <a:schemeClr val="bg1">
                    <a:lumMod val="95000"/>
                  </a:schemeClr>
                </a:solidFill>
                <a:latin typeface="+mn-lt"/>
                <a:ea typeface="+mn-ea"/>
                <a:cs typeface="+mn-cs"/>
              </a:defRPr>
            </a:lvl1pPr>
            <a:lvl2pPr marL="0" indent="0" algn="l">
              <a:buFontTx/>
              <a:buNone/>
              <a:defRPr sz="1600">
                <a:solidFill>
                  <a:schemeClr val="bg1"/>
                </a:solidFill>
              </a:defRPr>
            </a:lvl2pPr>
            <a:lvl3pPr marL="0" indent="0" algn="l">
              <a:buFontTx/>
              <a:buNone/>
              <a:defRPr sz="1600">
                <a:solidFill>
                  <a:schemeClr val="bg1"/>
                </a:solidFill>
              </a:defRPr>
            </a:lvl3pPr>
            <a:lvl4pPr marL="0" indent="0" algn="l">
              <a:buFontTx/>
              <a:buNone/>
              <a:defRPr sz="1600">
                <a:solidFill>
                  <a:schemeClr val="bg1"/>
                </a:solidFill>
              </a:defRPr>
            </a:lvl4pPr>
            <a:lvl5pPr marL="0" indent="0" algn="l">
              <a:buFontTx/>
              <a:buNone/>
              <a:defRPr sz="1600">
                <a:solidFill>
                  <a:schemeClr val="bg1"/>
                </a:solidFill>
              </a:defRPr>
            </a:lvl5pPr>
            <a:lvl6pPr>
              <a:defRPr sz="1800"/>
            </a:lvl6pPr>
            <a:lvl7pPr>
              <a:defRPr sz="1800"/>
            </a:lvl7pPr>
            <a:lvl8pPr>
              <a:defRPr sz="1800"/>
            </a:lvl8pPr>
            <a:lvl9pPr>
              <a:defRPr sz="1800"/>
            </a:lvl9pPr>
          </a:lstStyle>
          <a:p>
            <a:pPr marL="0" lvl="0" indent="0" algn="l" defTabSz="914400" rtl="0" eaLnBrk="1" latinLnBrk="0" hangingPunct="1">
              <a:spcBef>
                <a:spcPct val="20000"/>
              </a:spcBef>
              <a:buFontTx/>
              <a:buNone/>
            </a:pPr>
            <a:r>
              <a:rPr lang="en-US" dirty="0" smtClean="0"/>
              <a:t>Click to edit Master text styles</a:t>
            </a:r>
          </a:p>
          <a:p>
            <a:pPr marL="0" lvl="0" indent="0" algn="l" defTabSz="914400" rtl="0" eaLnBrk="1" latinLnBrk="0" hangingPunct="1">
              <a:spcBef>
                <a:spcPct val="20000"/>
              </a:spcBef>
              <a:buFontTx/>
              <a:buNone/>
            </a:pPr>
            <a:r>
              <a:rPr lang="en-US" dirty="0" smtClean="0"/>
              <a:t>Level 2</a:t>
            </a:r>
          </a:p>
          <a:p>
            <a:pPr marL="0" lvl="0" indent="0" algn="l" defTabSz="914400" rtl="0" eaLnBrk="1" latinLnBrk="0" hangingPunct="1">
              <a:spcBef>
                <a:spcPct val="20000"/>
              </a:spcBef>
              <a:buFontTx/>
              <a:buNone/>
            </a:pPr>
            <a:r>
              <a:rPr lang="en-US" dirty="0" smtClean="0"/>
              <a:t>Level 3</a:t>
            </a:r>
          </a:p>
          <a:p>
            <a:pPr marL="0" lvl="0" indent="0" algn="l" defTabSz="914400" rtl="0" eaLnBrk="1" latinLnBrk="0" hangingPunct="1">
              <a:spcBef>
                <a:spcPct val="20000"/>
              </a:spcBef>
              <a:buFontTx/>
              <a:buNone/>
            </a:pPr>
            <a:r>
              <a:rPr lang="en-US" dirty="0" smtClean="0"/>
              <a:t>Level 4</a:t>
            </a:r>
          </a:p>
          <a:p>
            <a:pPr marL="0" lvl="0" indent="0" algn="l" defTabSz="914400" rtl="0" eaLnBrk="1" latinLnBrk="0" hangingPunct="1">
              <a:spcBef>
                <a:spcPct val="20000"/>
              </a:spcBef>
              <a:buFontTx/>
              <a:buNone/>
            </a:pPr>
            <a:r>
              <a:rPr lang="en-US" dirty="0" smtClean="0"/>
              <a:t>Level 5</a:t>
            </a:r>
            <a:endParaRPr lang="en-US" dirty="0"/>
          </a:p>
        </p:txBody>
      </p:sp>
      <p:sp>
        <p:nvSpPr>
          <p:cNvPr id="14" name="Content Placeholder 2"/>
          <p:cNvSpPr>
            <a:spLocks noGrp="1"/>
          </p:cNvSpPr>
          <p:nvPr>
            <p:ph sz="half" idx="16"/>
          </p:nvPr>
        </p:nvSpPr>
        <p:spPr>
          <a:xfrm>
            <a:off x="2286000" y="1447800"/>
            <a:ext cx="3124200" cy="2352675"/>
          </a:xfrm>
        </p:spPr>
        <p:txBody>
          <a:bodyPr>
            <a:normAutofit/>
          </a:bodyPr>
          <a:lstStyle>
            <a:lvl1pPr>
              <a:defRPr sz="2000">
                <a:solidFill>
                  <a:schemeClr val="tx2">
                    <a:lumMod val="5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endParaRPr lang="en-US" dirty="0"/>
          </a:p>
        </p:txBody>
      </p:sp>
      <p:sp>
        <p:nvSpPr>
          <p:cNvPr id="11" name="Title 1"/>
          <p:cNvSpPr>
            <a:spLocks noGrp="1"/>
          </p:cNvSpPr>
          <p:nvPr>
            <p:ph type="title"/>
          </p:nvPr>
        </p:nvSpPr>
        <p:spPr>
          <a:xfrm>
            <a:off x="3276600" y="-30162"/>
            <a:ext cx="6477000" cy="944562"/>
          </a:xfrm>
        </p:spPr>
        <p:txBody>
          <a:bodyPr/>
          <a:lstStyle>
            <a:lvl1pPr>
              <a:defRPr>
                <a:ln>
                  <a:solidFill>
                    <a:sysClr val="windowText" lastClr="000000"/>
                  </a:solidFill>
                </a:ln>
                <a:solidFill>
                  <a:schemeClr val="accent1">
                    <a:lumMod val="60000"/>
                    <a:lumOff val="40000"/>
                  </a:schemeClr>
                </a:solidFill>
              </a:defRPr>
            </a:lvl1pPr>
          </a:lstStyle>
          <a:p>
            <a:r>
              <a:rPr lang="en-US" smtClean="0"/>
              <a:t>Click to edit Master title style</a:t>
            </a:r>
            <a:endParaRPr lang="en-US"/>
          </a:p>
        </p:txBody>
      </p:sp>
    </p:spTree>
    <p:extLst>
      <p:ext uri="{BB962C8B-B14F-4D97-AF65-F5344CB8AC3E}">
        <p14:creationId xmlns:p14="http://schemas.microsoft.com/office/powerpoint/2010/main" val="306634325"/>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questions contact">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3886200" y="1600200"/>
            <a:ext cx="3048000" cy="3505200"/>
          </a:xfrm>
        </p:spPr>
        <p:txBody>
          <a:bodyPr/>
          <a:lstStyle>
            <a:lvl1pPr marL="0" indent="0" algn="ctr">
              <a:lnSpc>
                <a:spcPts val="1600"/>
              </a:lnSpc>
              <a:buNone/>
              <a:defRPr sz="1400">
                <a:solidFill>
                  <a:schemeClr val="accent5">
                    <a:lumMod val="20000"/>
                    <a:lumOff val="8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12" name="Slide Number Placeholder 11"/>
          <p:cNvSpPr>
            <a:spLocks noGrp="1"/>
          </p:cNvSpPr>
          <p:nvPr>
            <p:ph type="sldNum" sz="quarter" idx="14"/>
          </p:nvPr>
        </p:nvSpPr>
        <p:spPr>
          <a:xfrm>
            <a:off x="8647272" y="6407944"/>
            <a:ext cx="365760" cy="365125"/>
          </a:xfrm>
          <a:prstGeom prst="rect">
            <a:avLst/>
          </a:prstGeom>
        </p:spPr>
        <p:txBody>
          <a:bodyPr/>
          <a:lstStyle/>
          <a:p>
            <a:pPr fontAlgn="base">
              <a:spcBef>
                <a:spcPct val="0"/>
              </a:spcBef>
              <a:spcAft>
                <a:spcPct val="0"/>
              </a:spcAft>
            </a:pPr>
            <a:fld id="{81582BD6-FC20-4557-852B-8433F8572D30}" type="slidenum">
              <a:rPr lang="en-US">
                <a:solidFill>
                  <a:prstClr val="black">
                    <a:tint val="75000"/>
                  </a:prstClr>
                </a:solidFill>
              </a:rPr>
              <a:pPr fontAlgn="base">
                <a:spcBef>
                  <a:spcPct val="0"/>
                </a:spcBef>
                <a:spcAft>
                  <a:spcPct val="0"/>
                </a:spcAft>
              </a:pPr>
              <a:t>‹#›</a:t>
            </a:fld>
            <a:endParaRPr lang="en-US" dirty="0">
              <a:solidFill>
                <a:prstClr val="black">
                  <a:tint val="75000"/>
                </a:prstClr>
              </a:solidFill>
            </a:endParaRPr>
          </a:p>
        </p:txBody>
      </p:sp>
      <p:sp>
        <p:nvSpPr>
          <p:cNvPr id="13" name="Footer Placeholder 12"/>
          <p:cNvSpPr>
            <a:spLocks noGrp="1"/>
          </p:cNvSpPr>
          <p:nvPr>
            <p:ph type="ftr" sz="quarter" idx="15"/>
          </p:nvPr>
        </p:nvSpPr>
        <p:spPr>
          <a:xfrm>
            <a:off x="4380072" y="6407944"/>
            <a:ext cx="2350681" cy="365125"/>
          </a:xfrm>
          <a:prstGeom prst="rect">
            <a:avLst/>
          </a:prstGeom>
        </p:spPr>
        <p:txBody>
          <a:bodyPr/>
          <a:lstStyle/>
          <a:p>
            <a:pPr fontAlgn="base">
              <a:spcBef>
                <a:spcPct val="0"/>
              </a:spcBef>
              <a:spcAft>
                <a:spcPct val="0"/>
              </a:spcAft>
            </a:pPr>
            <a:endParaRPr lang="en-US" dirty="0">
              <a:solidFill>
                <a:prstClr val="black">
                  <a:tint val="75000"/>
                </a:prstClr>
              </a:solidFill>
            </a:endParaRPr>
          </a:p>
        </p:txBody>
      </p:sp>
      <p:sp>
        <p:nvSpPr>
          <p:cNvPr id="6" name="Title 1"/>
          <p:cNvSpPr>
            <a:spLocks noGrp="1"/>
          </p:cNvSpPr>
          <p:nvPr>
            <p:ph type="title"/>
          </p:nvPr>
        </p:nvSpPr>
        <p:spPr>
          <a:xfrm>
            <a:off x="2743200" y="274638"/>
            <a:ext cx="6477000" cy="944562"/>
          </a:xfrm>
        </p:spPr>
        <p:txBody>
          <a:bodyPr/>
          <a:lstStyle>
            <a:lvl1pPr>
              <a:defRPr>
                <a:ln>
                  <a:solidFill>
                    <a:sysClr val="windowText" lastClr="000000"/>
                  </a:solidFill>
                </a:ln>
                <a:solidFill>
                  <a:schemeClr val="bg1">
                    <a:lumMod val="95000"/>
                  </a:schemeClr>
                </a:solidFill>
              </a:defRPr>
            </a:lvl1pPr>
          </a:lstStyle>
          <a:p>
            <a:r>
              <a:rPr lang="en-US" smtClean="0"/>
              <a:t>Click to edit Master title style</a:t>
            </a:r>
            <a:endParaRPr lang="en-US"/>
          </a:p>
        </p:txBody>
      </p:sp>
    </p:spTree>
    <p:extLst>
      <p:ext uri="{BB962C8B-B14F-4D97-AF65-F5344CB8AC3E}">
        <p14:creationId xmlns:p14="http://schemas.microsoft.com/office/powerpoint/2010/main" val="323469827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6356350"/>
            <a:ext cx="2895600" cy="365125"/>
          </a:xfrm>
          <a:prstGeom prst="rect">
            <a:avLst/>
          </a:prstGeom>
        </p:spPr>
        <p:txBody>
          <a:bodyPr/>
          <a:lstStyle/>
          <a:p>
            <a:pPr fontAlgn="base">
              <a:spcBef>
                <a:spcPct val="0"/>
              </a:spcBef>
              <a:spcAft>
                <a:spcPct val="0"/>
              </a:spcAft>
            </a:pPr>
            <a:endParaRPr lang="en-US" dirty="0">
              <a:solidFill>
                <a:prstClr val="black">
                  <a:tint val="75000"/>
                </a:prstClr>
              </a:solidFill>
            </a:endParaRPr>
          </a:p>
        </p:txBody>
      </p:sp>
      <p:sp>
        <p:nvSpPr>
          <p:cNvPr id="4" name="Slide Number Placeholder 3"/>
          <p:cNvSpPr>
            <a:spLocks noGrp="1"/>
          </p:cNvSpPr>
          <p:nvPr>
            <p:ph type="sldNum" sz="quarter" idx="11"/>
          </p:nvPr>
        </p:nvSpPr>
        <p:spPr>
          <a:xfrm>
            <a:off x="6553200" y="6356350"/>
            <a:ext cx="2133600" cy="365125"/>
          </a:xfrm>
          <a:prstGeom prst="rect">
            <a:avLst/>
          </a:prstGeom>
        </p:spPr>
        <p:txBody>
          <a:bodyPr/>
          <a:lstStyle/>
          <a:p>
            <a:pPr fontAlgn="base">
              <a:spcBef>
                <a:spcPct val="0"/>
              </a:spcBef>
              <a:spcAft>
                <a:spcPct val="0"/>
              </a:spcAft>
            </a:pPr>
            <a:fld id="{81582BD6-FC20-4557-852B-8433F8572D30}" type="slidenum">
              <a:rPr lang="en-US">
                <a:solidFill>
                  <a:prstClr val="black">
                    <a:tint val="75000"/>
                  </a:prstClr>
                </a:solidFill>
              </a:rPr>
              <a:pPr fontAlgn="base">
                <a:spcBef>
                  <a:spcPct val="0"/>
                </a:spcBef>
                <a:spcAft>
                  <a:spcPct val="0"/>
                </a:spcAft>
              </a:pPr>
              <a:t>‹#›</a:t>
            </a:fld>
            <a:endParaRPr lang="en-US" dirty="0">
              <a:solidFill>
                <a:prstClr val="black">
                  <a:tint val="75000"/>
                </a:prstClr>
              </a:solidFill>
            </a:endParaRPr>
          </a:p>
        </p:txBody>
      </p:sp>
      <p:sp>
        <p:nvSpPr>
          <p:cNvPr id="9" name="Text Placeholder 8"/>
          <p:cNvSpPr>
            <a:spLocks noGrp="1"/>
          </p:cNvSpPr>
          <p:nvPr>
            <p:ph type="body" sz="quarter" idx="15"/>
          </p:nvPr>
        </p:nvSpPr>
        <p:spPr>
          <a:xfrm>
            <a:off x="3276600" y="3886200"/>
            <a:ext cx="5486400" cy="838200"/>
          </a:xfrm>
        </p:spPr>
        <p:txBody>
          <a:bodyPr>
            <a:normAutofit/>
          </a:bodyPr>
          <a:lstStyle>
            <a:lvl1pPr marL="57150" indent="0">
              <a:buFontTx/>
              <a:buNone/>
              <a:defRPr sz="1800" baseline="0">
                <a:solidFill>
                  <a:schemeClr val="accent1">
                    <a:lumMod val="50000"/>
                  </a:schemeClr>
                </a:solidFill>
              </a:defRPr>
            </a:lvl1pPr>
          </a:lstStyle>
          <a:p>
            <a:pPr lvl="0"/>
            <a:r>
              <a:rPr lang="en-US" dirty="0" smtClean="0"/>
              <a:t>Click to edit Master text styles</a:t>
            </a:r>
          </a:p>
        </p:txBody>
      </p:sp>
      <p:sp>
        <p:nvSpPr>
          <p:cNvPr id="12" name="Text Placeholder 8"/>
          <p:cNvSpPr>
            <a:spLocks noGrp="1"/>
          </p:cNvSpPr>
          <p:nvPr>
            <p:ph type="body" sz="quarter" idx="16"/>
          </p:nvPr>
        </p:nvSpPr>
        <p:spPr>
          <a:xfrm>
            <a:off x="2971800" y="2057400"/>
            <a:ext cx="5486400" cy="838200"/>
          </a:xfrm>
        </p:spPr>
        <p:txBody>
          <a:bodyPr>
            <a:normAutofit/>
          </a:bodyPr>
          <a:lstStyle>
            <a:lvl1pPr marL="57150" indent="0">
              <a:buFontTx/>
              <a:buNone/>
              <a:defRPr sz="1800" baseline="0">
                <a:solidFill>
                  <a:schemeClr val="accent1">
                    <a:lumMod val="50000"/>
                  </a:schemeClr>
                </a:solidFill>
              </a:defRPr>
            </a:lvl1pPr>
          </a:lstStyle>
          <a:p>
            <a:pPr lvl="0"/>
            <a:r>
              <a:rPr lang="en-US" dirty="0" smtClean="0"/>
              <a:t>Click to edit Master text styles</a:t>
            </a:r>
          </a:p>
        </p:txBody>
      </p:sp>
      <p:sp>
        <p:nvSpPr>
          <p:cNvPr id="14" name="Text Placeholder 8"/>
          <p:cNvSpPr>
            <a:spLocks noGrp="1"/>
          </p:cNvSpPr>
          <p:nvPr>
            <p:ph type="body" sz="quarter" idx="17"/>
          </p:nvPr>
        </p:nvSpPr>
        <p:spPr>
          <a:xfrm>
            <a:off x="3124200" y="2971800"/>
            <a:ext cx="5486400" cy="838200"/>
          </a:xfrm>
        </p:spPr>
        <p:txBody>
          <a:bodyPr>
            <a:normAutofit/>
          </a:bodyPr>
          <a:lstStyle>
            <a:lvl1pPr marL="57150" indent="0">
              <a:buFontTx/>
              <a:buNone/>
              <a:defRPr sz="1800" baseline="0">
                <a:solidFill>
                  <a:schemeClr val="accent1">
                    <a:lumMod val="50000"/>
                  </a:schemeClr>
                </a:solidFill>
              </a:defRPr>
            </a:lvl1pPr>
          </a:lstStyle>
          <a:p>
            <a:pPr lvl="0"/>
            <a:r>
              <a:rPr lang="en-US" dirty="0" smtClean="0"/>
              <a:t>Click to edit Master text styles</a:t>
            </a:r>
          </a:p>
        </p:txBody>
      </p:sp>
      <p:sp>
        <p:nvSpPr>
          <p:cNvPr id="15" name="Text Placeholder 8"/>
          <p:cNvSpPr>
            <a:spLocks noGrp="1"/>
          </p:cNvSpPr>
          <p:nvPr>
            <p:ph type="body" sz="quarter" idx="18"/>
          </p:nvPr>
        </p:nvSpPr>
        <p:spPr>
          <a:xfrm>
            <a:off x="3429000" y="4800600"/>
            <a:ext cx="5486400" cy="838200"/>
          </a:xfrm>
        </p:spPr>
        <p:txBody>
          <a:bodyPr>
            <a:normAutofit/>
          </a:bodyPr>
          <a:lstStyle>
            <a:lvl1pPr marL="57150" indent="0">
              <a:buFontTx/>
              <a:buNone/>
              <a:defRPr sz="1800" baseline="0">
                <a:solidFill>
                  <a:schemeClr val="accent1">
                    <a:lumMod val="50000"/>
                  </a:schemeClr>
                </a:solidFill>
              </a:defRPr>
            </a:lvl1pPr>
          </a:lstStyle>
          <a:p>
            <a:pPr lvl="0"/>
            <a:r>
              <a:rPr lang="en-US" dirty="0" smtClean="0"/>
              <a:t>Click to edit Master text styles</a:t>
            </a:r>
          </a:p>
        </p:txBody>
      </p:sp>
      <p:sp>
        <p:nvSpPr>
          <p:cNvPr id="13" name="Text Placeholder 10"/>
          <p:cNvSpPr>
            <a:spLocks noGrp="1"/>
          </p:cNvSpPr>
          <p:nvPr>
            <p:ph type="body" sz="quarter" idx="13"/>
          </p:nvPr>
        </p:nvSpPr>
        <p:spPr>
          <a:xfrm>
            <a:off x="3276600" y="990600"/>
            <a:ext cx="5486400" cy="457200"/>
          </a:xfrm>
        </p:spPr>
        <p:txBody>
          <a:bodyPr>
            <a:normAutofit/>
          </a:bodyPr>
          <a:lstStyle>
            <a:lvl1pPr algn="l">
              <a:buFontTx/>
              <a:buNone/>
              <a:defRPr sz="2400" b="1">
                <a:solidFill>
                  <a:schemeClr val="accent1">
                    <a:lumMod val="50000"/>
                  </a:schemeClr>
                </a:solidFill>
              </a:defRPr>
            </a:lvl1pPr>
          </a:lstStyle>
          <a:p>
            <a:pPr lvl="0"/>
            <a:r>
              <a:rPr lang="en-US" dirty="0" smtClean="0"/>
              <a:t>Click to edit Master text styles</a:t>
            </a:r>
          </a:p>
        </p:txBody>
      </p:sp>
      <p:sp>
        <p:nvSpPr>
          <p:cNvPr id="11" name="Title 1"/>
          <p:cNvSpPr>
            <a:spLocks noGrp="1"/>
          </p:cNvSpPr>
          <p:nvPr>
            <p:ph type="title"/>
          </p:nvPr>
        </p:nvSpPr>
        <p:spPr>
          <a:xfrm>
            <a:off x="2895600" y="274638"/>
            <a:ext cx="6477000" cy="944562"/>
          </a:xfrm>
        </p:spPr>
        <p:txBody>
          <a:bodyPr/>
          <a:lstStyle>
            <a:lvl1pPr algn="l">
              <a:defRPr>
                <a:ln>
                  <a:solidFill>
                    <a:schemeClr val="tx1">
                      <a:lumMod val="95000"/>
                      <a:lumOff val="5000"/>
                    </a:schemeClr>
                  </a:solidFill>
                </a:ln>
                <a:solidFill>
                  <a:schemeClr val="accent1">
                    <a:lumMod val="60000"/>
                    <a:lumOff val="40000"/>
                  </a:schemeClr>
                </a:solidFill>
              </a:defRPr>
            </a:lvl1pPr>
          </a:lstStyle>
          <a:p>
            <a:r>
              <a:rPr lang="en-US" smtClean="0"/>
              <a:t>Click to edit Master title style</a:t>
            </a:r>
            <a:endParaRPr lang="en-US"/>
          </a:p>
        </p:txBody>
      </p:sp>
    </p:spTree>
    <p:extLst>
      <p:ext uri="{BB962C8B-B14F-4D97-AF65-F5344CB8AC3E}">
        <p14:creationId xmlns:p14="http://schemas.microsoft.com/office/powerpoint/2010/main" val="720253564"/>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6356350"/>
            <a:ext cx="2895600" cy="365125"/>
          </a:xfrm>
          <a:prstGeom prst="rect">
            <a:avLst/>
          </a:prstGeom>
        </p:spPr>
        <p:txBody>
          <a:bodyPr/>
          <a:lstStyle/>
          <a:p>
            <a:pPr fontAlgn="base">
              <a:spcBef>
                <a:spcPct val="0"/>
              </a:spcBef>
              <a:spcAft>
                <a:spcPct val="0"/>
              </a:spcAft>
            </a:pPr>
            <a:endParaRPr lang="en-US" dirty="0">
              <a:solidFill>
                <a:prstClr val="black">
                  <a:tint val="75000"/>
                </a:prstClr>
              </a:solidFill>
            </a:endParaRPr>
          </a:p>
        </p:txBody>
      </p:sp>
      <p:sp>
        <p:nvSpPr>
          <p:cNvPr id="4" name="Slide Number Placeholder 3"/>
          <p:cNvSpPr>
            <a:spLocks noGrp="1"/>
          </p:cNvSpPr>
          <p:nvPr>
            <p:ph type="sldNum" sz="quarter" idx="11"/>
          </p:nvPr>
        </p:nvSpPr>
        <p:spPr>
          <a:xfrm>
            <a:off x="6553200" y="6356350"/>
            <a:ext cx="2133600" cy="365125"/>
          </a:xfrm>
          <a:prstGeom prst="rect">
            <a:avLst/>
          </a:prstGeom>
        </p:spPr>
        <p:txBody>
          <a:bodyPr/>
          <a:lstStyle/>
          <a:p>
            <a:pPr fontAlgn="base">
              <a:spcBef>
                <a:spcPct val="0"/>
              </a:spcBef>
              <a:spcAft>
                <a:spcPct val="0"/>
              </a:spcAft>
            </a:pPr>
            <a:fld id="{81582BD6-FC20-4557-852B-8433F8572D30}" type="slidenum">
              <a:rPr lang="en-US">
                <a:solidFill>
                  <a:prstClr val="black">
                    <a:tint val="75000"/>
                  </a:prstClr>
                </a:solidFill>
              </a:rPr>
              <a:pPr fontAlgn="base">
                <a:spcBef>
                  <a:spcPct val="0"/>
                </a:spcBef>
                <a:spcAft>
                  <a:spcPct val="0"/>
                </a:spcAft>
              </a:pPr>
              <a:t>‹#›</a:t>
            </a:fld>
            <a:endParaRPr lang="en-US" dirty="0">
              <a:solidFill>
                <a:prstClr val="black">
                  <a:tint val="75000"/>
                </a:prstClr>
              </a:solidFill>
            </a:endParaRPr>
          </a:p>
        </p:txBody>
      </p:sp>
      <p:sp>
        <p:nvSpPr>
          <p:cNvPr id="9" name="Content Placeholder 2"/>
          <p:cNvSpPr>
            <a:spLocks noGrp="1"/>
          </p:cNvSpPr>
          <p:nvPr>
            <p:ph sz="half" idx="1"/>
          </p:nvPr>
        </p:nvSpPr>
        <p:spPr>
          <a:xfrm>
            <a:off x="990600" y="1066800"/>
            <a:ext cx="4648200" cy="1676400"/>
          </a:xfrm>
        </p:spPr>
        <p:txBody>
          <a:bodyPr lIns="274320" tIns="0" rIns="182880" anchor="ctr">
            <a:normAutofit/>
          </a:bodyPr>
          <a:lstStyle>
            <a:lvl1pPr>
              <a:lnSpc>
                <a:spcPts val="2000"/>
              </a:lnSpc>
              <a:defRPr sz="1800">
                <a:solidFill>
                  <a:schemeClr val="tx2">
                    <a:lumMod val="5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0" name="Content Placeholder 3"/>
          <p:cNvSpPr>
            <a:spLocks noGrp="1"/>
          </p:cNvSpPr>
          <p:nvPr>
            <p:ph sz="half" idx="2"/>
          </p:nvPr>
        </p:nvSpPr>
        <p:spPr>
          <a:xfrm>
            <a:off x="990600" y="2971800"/>
            <a:ext cx="4648200" cy="1676400"/>
          </a:xfrm>
        </p:spPr>
        <p:txBody>
          <a:bodyPr lIns="274320" tIns="0" rIns="182880" anchor="ctr">
            <a:normAutofit/>
          </a:bodyPr>
          <a:lstStyle>
            <a:lvl1pPr>
              <a:lnSpc>
                <a:spcPts val="2000"/>
              </a:lnSpc>
              <a:defRPr sz="1800">
                <a:solidFill>
                  <a:schemeClr val="tx2">
                    <a:lumMod val="5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1" name="Content Placeholder 3"/>
          <p:cNvSpPr>
            <a:spLocks noGrp="1"/>
          </p:cNvSpPr>
          <p:nvPr>
            <p:ph sz="half" idx="14"/>
          </p:nvPr>
        </p:nvSpPr>
        <p:spPr>
          <a:xfrm>
            <a:off x="990600" y="4724400"/>
            <a:ext cx="4648200" cy="1600200"/>
          </a:xfrm>
        </p:spPr>
        <p:txBody>
          <a:bodyPr lIns="274320" tIns="0" rIns="182880" anchor="ctr">
            <a:normAutofit/>
          </a:bodyPr>
          <a:lstStyle>
            <a:lvl1pPr marL="0" marR="0" indent="0" algn="l" defTabSz="914400" rtl="0" eaLnBrk="1" fontAlgn="auto" latinLnBrk="0" hangingPunct="1">
              <a:lnSpc>
                <a:spcPts val="2000"/>
              </a:lnSpc>
              <a:spcBef>
                <a:spcPct val="20000"/>
              </a:spcBef>
              <a:spcAft>
                <a:spcPts val="0"/>
              </a:spcAft>
              <a:buClrTx/>
              <a:buSzTx/>
              <a:buFontTx/>
              <a:buNone/>
              <a:tabLst/>
              <a:defRPr lang="en-US" sz="1800" kern="1200" dirty="0" smtClean="0">
                <a:solidFill>
                  <a:schemeClr val="tx2">
                    <a:lumMod val="50000"/>
                  </a:schemeClr>
                </a:solidFill>
                <a:latin typeface="+mn-lt"/>
                <a:ea typeface="+mn-ea"/>
                <a:cs typeface="+mn-cs"/>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0" marR="0" lvl="0" indent="0" algn="l" defTabSz="914400" rtl="0" eaLnBrk="1" fontAlgn="auto" latinLnBrk="0" hangingPunct="1">
              <a:lnSpc>
                <a:spcPts val="2000"/>
              </a:lnSpc>
              <a:spcBef>
                <a:spcPct val="20000"/>
              </a:spcBef>
              <a:spcAft>
                <a:spcPts val="0"/>
              </a:spcAft>
              <a:buClrTx/>
              <a:buSzTx/>
              <a:buFontTx/>
              <a:buNone/>
              <a:tabLst/>
              <a:defRPr/>
            </a:pPr>
            <a:r>
              <a:rPr lang="en-US" dirty="0" smtClean="0"/>
              <a:t>Click to edit Master text styles</a:t>
            </a:r>
          </a:p>
        </p:txBody>
      </p:sp>
      <p:sp>
        <p:nvSpPr>
          <p:cNvPr id="15" name="Content Placeholder 2"/>
          <p:cNvSpPr>
            <a:spLocks noGrp="1"/>
          </p:cNvSpPr>
          <p:nvPr>
            <p:ph sz="half" idx="15"/>
          </p:nvPr>
        </p:nvSpPr>
        <p:spPr>
          <a:xfrm>
            <a:off x="457200" y="1371600"/>
            <a:ext cx="1981200" cy="1676401"/>
          </a:xfrm>
        </p:spPr>
        <p:txBody>
          <a:bodyPr>
            <a:noAutofit/>
          </a:bodyPr>
          <a:lstStyle>
            <a:lvl1pPr algn="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6" name="Content Placeholder 3"/>
          <p:cNvSpPr>
            <a:spLocks noGrp="1"/>
          </p:cNvSpPr>
          <p:nvPr>
            <p:ph sz="half" idx="16"/>
          </p:nvPr>
        </p:nvSpPr>
        <p:spPr>
          <a:xfrm>
            <a:off x="457200" y="3124200"/>
            <a:ext cx="1981200" cy="1676401"/>
          </a:xfrm>
        </p:spPr>
        <p:txBody>
          <a:bodyPr>
            <a:normAutofit/>
          </a:bodyPr>
          <a:lstStyle>
            <a:lvl1pPr algn="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4" name="Content Placeholder 3"/>
          <p:cNvSpPr>
            <a:spLocks noGrp="1"/>
          </p:cNvSpPr>
          <p:nvPr>
            <p:ph sz="half" idx="17"/>
          </p:nvPr>
        </p:nvSpPr>
        <p:spPr>
          <a:xfrm>
            <a:off x="457200" y="4876800"/>
            <a:ext cx="1981200" cy="1600200"/>
          </a:xfrm>
        </p:spPr>
        <p:txBody>
          <a:bodyPr>
            <a:normAutofit/>
          </a:bodyPr>
          <a:lstStyle>
            <a:lvl1pPr algn="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2" name="Title 1"/>
          <p:cNvSpPr>
            <a:spLocks noGrp="1"/>
          </p:cNvSpPr>
          <p:nvPr>
            <p:ph type="title"/>
          </p:nvPr>
        </p:nvSpPr>
        <p:spPr>
          <a:xfrm>
            <a:off x="3124200" y="0"/>
            <a:ext cx="6477000" cy="944562"/>
          </a:xfrm>
        </p:spPr>
        <p:txBody>
          <a:bodyPr/>
          <a:lstStyle>
            <a:lvl1pPr>
              <a:defRPr>
                <a:ln>
                  <a:solidFill>
                    <a:sysClr val="windowText" lastClr="000000"/>
                  </a:solidFill>
                </a:ln>
                <a:solidFill>
                  <a:schemeClr val="accent1">
                    <a:lumMod val="60000"/>
                    <a:lumOff val="40000"/>
                  </a:schemeClr>
                </a:solidFill>
              </a:defRPr>
            </a:lvl1pPr>
          </a:lstStyle>
          <a:p>
            <a:r>
              <a:rPr lang="en-US" smtClean="0"/>
              <a:t>Click to edit Master title style</a:t>
            </a:r>
            <a:endParaRPr lang="en-US"/>
          </a:p>
        </p:txBody>
      </p:sp>
    </p:spTree>
    <p:extLst>
      <p:ext uri="{BB962C8B-B14F-4D97-AF65-F5344CB8AC3E}">
        <p14:creationId xmlns:p14="http://schemas.microsoft.com/office/powerpoint/2010/main" val="273518216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6356350"/>
            <a:ext cx="2895600" cy="365125"/>
          </a:xfrm>
          <a:prstGeom prst="rect">
            <a:avLst/>
          </a:prstGeom>
        </p:spPr>
        <p:txBody>
          <a:bodyPr/>
          <a:lstStyle>
            <a:lvl1pPr>
              <a:defRPr>
                <a:solidFill>
                  <a:schemeClr val="tx2">
                    <a:lumMod val="50000"/>
                  </a:schemeClr>
                </a:solidFill>
              </a:defRPr>
            </a:lvl1pPr>
          </a:lstStyle>
          <a:p>
            <a:pPr fontAlgn="base">
              <a:spcBef>
                <a:spcPct val="0"/>
              </a:spcBef>
              <a:spcAft>
                <a:spcPct val="0"/>
              </a:spcAft>
            </a:pPr>
            <a:endParaRPr lang="en-US" dirty="0">
              <a:solidFill>
                <a:srgbClr val="04617B">
                  <a:lumMod val="50000"/>
                </a:srgbClr>
              </a:solidFill>
            </a:endParaRPr>
          </a:p>
        </p:txBody>
      </p:sp>
      <p:sp>
        <p:nvSpPr>
          <p:cNvPr id="4" name="Slide Number Placeholder 3"/>
          <p:cNvSpPr>
            <a:spLocks noGrp="1"/>
          </p:cNvSpPr>
          <p:nvPr>
            <p:ph type="sldNum" sz="quarter" idx="11"/>
          </p:nvPr>
        </p:nvSpPr>
        <p:spPr>
          <a:xfrm>
            <a:off x="6553200" y="6356350"/>
            <a:ext cx="2133600" cy="365125"/>
          </a:xfrm>
          <a:prstGeom prst="rect">
            <a:avLst/>
          </a:prstGeom>
        </p:spPr>
        <p:txBody>
          <a:bodyPr/>
          <a:lstStyle>
            <a:lvl1pPr>
              <a:defRPr>
                <a:solidFill>
                  <a:schemeClr val="tx2">
                    <a:lumMod val="50000"/>
                  </a:schemeClr>
                </a:solidFill>
              </a:defRPr>
            </a:lvl1pPr>
          </a:lstStyle>
          <a:p>
            <a:pPr fontAlgn="base">
              <a:spcBef>
                <a:spcPct val="0"/>
              </a:spcBef>
              <a:spcAft>
                <a:spcPct val="0"/>
              </a:spcAft>
            </a:pPr>
            <a:fld id="{81582BD6-FC20-4557-852B-8433F8572D30}" type="slidenum">
              <a:rPr lang="en-US" smtClean="0">
                <a:solidFill>
                  <a:srgbClr val="04617B">
                    <a:lumMod val="50000"/>
                  </a:srgbClr>
                </a:solidFill>
              </a:rPr>
              <a:pPr fontAlgn="base">
                <a:spcBef>
                  <a:spcPct val="0"/>
                </a:spcBef>
                <a:spcAft>
                  <a:spcPct val="0"/>
                </a:spcAft>
              </a:pPr>
              <a:t>‹#›</a:t>
            </a:fld>
            <a:endParaRPr lang="en-US" dirty="0">
              <a:solidFill>
                <a:srgbClr val="04617B">
                  <a:lumMod val="50000"/>
                </a:srgbClr>
              </a:solidFill>
            </a:endParaRPr>
          </a:p>
        </p:txBody>
      </p:sp>
      <p:sp>
        <p:nvSpPr>
          <p:cNvPr id="6" name="Content Placeholder 3"/>
          <p:cNvSpPr>
            <a:spLocks noGrp="1"/>
          </p:cNvSpPr>
          <p:nvPr>
            <p:ph sz="half" idx="2"/>
          </p:nvPr>
        </p:nvSpPr>
        <p:spPr>
          <a:xfrm>
            <a:off x="914400" y="1747838"/>
            <a:ext cx="5105400" cy="2366962"/>
          </a:xfrm>
        </p:spPr>
        <p:txBody>
          <a:bodyPr>
            <a:normAutofit/>
          </a:bodyPr>
          <a:lstStyle>
            <a:lvl1pPr marL="0" indent="0" algn="l">
              <a:buFontTx/>
              <a:buNone/>
              <a:defRPr lang="en-US" sz="2000" kern="1200" dirty="0">
                <a:ln w="3175">
                  <a:noFill/>
                </a:ln>
                <a:solidFill>
                  <a:schemeClr val="bg1">
                    <a:lumMod val="95000"/>
                  </a:schemeClr>
                </a:solidFill>
                <a:latin typeface="+mn-lt"/>
                <a:ea typeface="+mn-ea"/>
                <a:cs typeface="+mn-cs"/>
              </a:defRPr>
            </a:lvl1pPr>
            <a:lvl2pPr marL="0" indent="0" algn="l">
              <a:buFontTx/>
              <a:buNone/>
              <a:defRPr sz="1600">
                <a:solidFill>
                  <a:schemeClr val="bg1"/>
                </a:solidFill>
              </a:defRPr>
            </a:lvl2pPr>
            <a:lvl3pPr marL="0" indent="0" algn="l">
              <a:buFontTx/>
              <a:buNone/>
              <a:defRPr sz="1600">
                <a:solidFill>
                  <a:schemeClr val="bg1"/>
                </a:solidFill>
              </a:defRPr>
            </a:lvl3pPr>
            <a:lvl4pPr marL="0" indent="0" algn="l">
              <a:buFontTx/>
              <a:buNone/>
              <a:defRPr sz="1600">
                <a:solidFill>
                  <a:schemeClr val="bg1"/>
                </a:solidFill>
              </a:defRPr>
            </a:lvl4pPr>
            <a:lvl5pPr marL="0" indent="0" algn="l">
              <a:buFontTx/>
              <a:buNone/>
              <a:defRPr sz="1600">
                <a:solidFill>
                  <a:schemeClr val="bg1"/>
                </a:solidFill>
              </a:defRPr>
            </a:lvl5pPr>
            <a:lvl6pPr>
              <a:defRPr sz="1800"/>
            </a:lvl6pPr>
            <a:lvl7pPr>
              <a:defRPr sz="1800"/>
            </a:lvl7pPr>
            <a:lvl8pPr>
              <a:defRPr sz="1800"/>
            </a:lvl8pPr>
            <a:lvl9pPr>
              <a:defRPr sz="1800"/>
            </a:lvl9pPr>
          </a:lstStyle>
          <a:p>
            <a:pPr marL="0" lvl="0" indent="0" algn="l" defTabSz="914400" rtl="0" eaLnBrk="1" latinLnBrk="0" hangingPunct="1">
              <a:spcBef>
                <a:spcPct val="20000"/>
              </a:spcBef>
              <a:buFontTx/>
              <a:buNone/>
            </a:pPr>
            <a:r>
              <a:rPr lang="en-US" dirty="0" smtClean="0"/>
              <a:t>Click to edit Master text styles</a:t>
            </a:r>
          </a:p>
          <a:p>
            <a:pPr marL="0" lvl="0" indent="0" algn="l" defTabSz="914400" rtl="0" eaLnBrk="1" latinLnBrk="0" hangingPunct="1">
              <a:spcBef>
                <a:spcPct val="20000"/>
              </a:spcBef>
              <a:buFontTx/>
              <a:buNone/>
            </a:pPr>
            <a:r>
              <a:rPr lang="en-US" dirty="0" smtClean="0"/>
              <a:t>Level 2</a:t>
            </a:r>
          </a:p>
          <a:p>
            <a:pPr marL="0" lvl="0" indent="0" algn="l" defTabSz="914400" rtl="0" eaLnBrk="1" latinLnBrk="0" hangingPunct="1">
              <a:spcBef>
                <a:spcPct val="20000"/>
              </a:spcBef>
              <a:buFontTx/>
              <a:buNone/>
            </a:pPr>
            <a:r>
              <a:rPr lang="en-US" dirty="0" smtClean="0"/>
              <a:t>Level 3</a:t>
            </a:r>
          </a:p>
          <a:p>
            <a:pPr marL="0" lvl="0" indent="0" algn="l" defTabSz="914400" rtl="0" eaLnBrk="1" latinLnBrk="0" hangingPunct="1">
              <a:spcBef>
                <a:spcPct val="20000"/>
              </a:spcBef>
              <a:buFontTx/>
              <a:buNone/>
            </a:pPr>
            <a:r>
              <a:rPr lang="en-US" dirty="0" smtClean="0"/>
              <a:t>Level 4</a:t>
            </a:r>
          </a:p>
          <a:p>
            <a:pPr marL="0" lvl="0" indent="0" algn="l" defTabSz="914400" rtl="0" eaLnBrk="1" latinLnBrk="0" hangingPunct="1">
              <a:spcBef>
                <a:spcPct val="20000"/>
              </a:spcBef>
              <a:buFontTx/>
              <a:buNone/>
            </a:pPr>
            <a:r>
              <a:rPr lang="en-US" dirty="0" smtClean="0"/>
              <a:t>Level 5</a:t>
            </a:r>
            <a:endParaRPr lang="en-US" dirty="0"/>
          </a:p>
        </p:txBody>
      </p:sp>
      <p:sp>
        <p:nvSpPr>
          <p:cNvPr id="9" name="Content Placeholder 2"/>
          <p:cNvSpPr>
            <a:spLocks noGrp="1"/>
          </p:cNvSpPr>
          <p:nvPr>
            <p:ph sz="half" idx="14"/>
          </p:nvPr>
        </p:nvSpPr>
        <p:spPr>
          <a:xfrm>
            <a:off x="5638800" y="1447800"/>
            <a:ext cx="3124200" cy="2352675"/>
          </a:xfrm>
        </p:spPr>
        <p:txBody>
          <a:bodyPr>
            <a:normAutofit/>
          </a:bodyPr>
          <a:lstStyle>
            <a:lvl1pPr>
              <a:defRPr lang="en-US" sz="2000" kern="1200" dirty="0">
                <a:solidFill>
                  <a:schemeClr val="tx2">
                    <a:lumMod val="50000"/>
                  </a:schemeClr>
                </a:solidFill>
                <a:latin typeface="+mn-lt"/>
                <a:ea typeface="+mn-ea"/>
                <a:cs typeface="+mn-cs"/>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0" lvl="0" indent="0" algn="l" defTabSz="914400" rtl="0" eaLnBrk="1" latinLnBrk="0" hangingPunct="1">
              <a:spcBef>
                <a:spcPct val="20000"/>
              </a:spcBef>
              <a:buFontTx/>
              <a:buNone/>
            </a:pPr>
            <a:r>
              <a:rPr lang="en-US" dirty="0" smtClean="0"/>
              <a:t>Click to edit Master text styles</a:t>
            </a:r>
            <a:endParaRPr lang="en-US" dirty="0"/>
          </a:p>
        </p:txBody>
      </p:sp>
      <p:sp>
        <p:nvSpPr>
          <p:cNvPr id="13" name="Content Placeholder 3"/>
          <p:cNvSpPr>
            <a:spLocks noGrp="1"/>
          </p:cNvSpPr>
          <p:nvPr>
            <p:ph sz="half" idx="15"/>
          </p:nvPr>
        </p:nvSpPr>
        <p:spPr>
          <a:xfrm>
            <a:off x="914400" y="4343400"/>
            <a:ext cx="5105400" cy="2362200"/>
          </a:xfrm>
        </p:spPr>
        <p:txBody>
          <a:bodyPr>
            <a:normAutofit/>
          </a:bodyPr>
          <a:lstStyle>
            <a:lvl1pPr marL="0" indent="0" algn="l">
              <a:buFontTx/>
              <a:buNone/>
              <a:defRPr lang="en-US" sz="2000" kern="1200" dirty="0">
                <a:ln w="3175">
                  <a:noFill/>
                </a:ln>
                <a:solidFill>
                  <a:schemeClr val="bg1">
                    <a:lumMod val="95000"/>
                  </a:schemeClr>
                </a:solidFill>
                <a:latin typeface="+mn-lt"/>
                <a:ea typeface="+mn-ea"/>
                <a:cs typeface="+mn-cs"/>
              </a:defRPr>
            </a:lvl1pPr>
            <a:lvl2pPr marL="0" indent="0" algn="l">
              <a:buFontTx/>
              <a:buNone/>
              <a:defRPr sz="1600">
                <a:solidFill>
                  <a:schemeClr val="bg1"/>
                </a:solidFill>
              </a:defRPr>
            </a:lvl2pPr>
            <a:lvl3pPr marL="0" indent="0" algn="l">
              <a:buFontTx/>
              <a:buNone/>
              <a:defRPr sz="1600">
                <a:solidFill>
                  <a:schemeClr val="bg1"/>
                </a:solidFill>
              </a:defRPr>
            </a:lvl3pPr>
            <a:lvl4pPr marL="0" indent="0" algn="l">
              <a:buFontTx/>
              <a:buNone/>
              <a:defRPr sz="1600">
                <a:solidFill>
                  <a:schemeClr val="bg1"/>
                </a:solidFill>
              </a:defRPr>
            </a:lvl4pPr>
            <a:lvl5pPr marL="0" indent="0" algn="l">
              <a:buFontTx/>
              <a:buNone/>
              <a:defRPr sz="1600">
                <a:solidFill>
                  <a:schemeClr val="bg1"/>
                </a:solidFill>
              </a:defRPr>
            </a:lvl5pPr>
            <a:lvl6pPr>
              <a:defRPr sz="1800"/>
            </a:lvl6pPr>
            <a:lvl7pPr>
              <a:defRPr sz="1800"/>
            </a:lvl7pPr>
            <a:lvl8pPr>
              <a:defRPr sz="1800"/>
            </a:lvl8pPr>
            <a:lvl9pPr>
              <a:defRPr sz="1800"/>
            </a:lvl9pPr>
          </a:lstStyle>
          <a:p>
            <a:pPr marL="0" lvl="0" indent="0" algn="l" defTabSz="914400" rtl="0" eaLnBrk="1" latinLnBrk="0" hangingPunct="1">
              <a:spcBef>
                <a:spcPct val="20000"/>
              </a:spcBef>
              <a:buFontTx/>
              <a:buNone/>
            </a:pPr>
            <a:r>
              <a:rPr lang="en-US" dirty="0" smtClean="0"/>
              <a:t>Click to edit Master text styles</a:t>
            </a:r>
          </a:p>
          <a:p>
            <a:pPr marL="0" lvl="0" indent="0" algn="l" defTabSz="914400" rtl="0" eaLnBrk="1" latinLnBrk="0" hangingPunct="1">
              <a:spcBef>
                <a:spcPct val="20000"/>
              </a:spcBef>
              <a:buFontTx/>
              <a:buNone/>
            </a:pPr>
            <a:r>
              <a:rPr lang="en-US" dirty="0" smtClean="0"/>
              <a:t>Level 2</a:t>
            </a:r>
          </a:p>
          <a:p>
            <a:pPr marL="0" lvl="0" indent="0" algn="l" defTabSz="914400" rtl="0" eaLnBrk="1" latinLnBrk="0" hangingPunct="1">
              <a:spcBef>
                <a:spcPct val="20000"/>
              </a:spcBef>
              <a:buFontTx/>
              <a:buNone/>
            </a:pPr>
            <a:r>
              <a:rPr lang="en-US" dirty="0" smtClean="0"/>
              <a:t>Level 3</a:t>
            </a:r>
          </a:p>
          <a:p>
            <a:pPr marL="0" lvl="0" indent="0" algn="l" defTabSz="914400" rtl="0" eaLnBrk="1" latinLnBrk="0" hangingPunct="1">
              <a:spcBef>
                <a:spcPct val="20000"/>
              </a:spcBef>
              <a:buFontTx/>
              <a:buNone/>
            </a:pPr>
            <a:r>
              <a:rPr lang="en-US" dirty="0" smtClean="0"/>
              <a:t>Level 4</a:t>
            </a:r>
          </a:p>
          <a:p>
            <a:pPr marL="0" lvl="0" indent="0" algn="l" defTabSz="914400" rtl="0" eaLnBrk="1" latinLnBrk="0" hangingPunct="1">
              <a:spcBef>
                <a:spcPct val="20000"/>
              </a:spcBef>
              <a:buFontTx/>
              <a:buNone/>
            </a:pPr>
            <a:r>
              <a:rPr lang="en-US" dirty="0" smtClean="0"/>
              <a:t>Level 5</a:t>
            </a:r>
            <a:endParaRPr lang="en-US" dirty="0"/>
          </a:p>
        </p:txBody>
      </p:sp>
      <p:sp>
        <p:nvSpPr>
          <p:cNvPr id="14" name="Content Placeholder 2"/>
          <p:cNvSpPr>
            <a:spLocks noGrp="1"/>
          </p:cNvSpPr>
          <p:nvPr>
            <p:ph sz="half" idx="16"/>
          </p:nvPr>
        </p:nvSpPr>
        <p:spPr>
          <a:xfrm>
            <a:off x="2286000" y="1447800"/>
            <a:ext cx="3124200" cy="2352675"/>
          </a:xfrm>
        </p:spPr>
        <p:txBody>
          <a:bodyPr>
            <a:normAutofit/>
          </a:bodyPr>
          <a:lstStyle>
            <a:lvl1pPr>
              <a:defRPr sz="2000">
                <a:solidFill>
                  <a:schemeClr val="tx2">
                    <a:lumMod val="5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endParaRPr lang="en-US" dirty="0"/>
          </a:p>
        </p:txBody>
      </p:sp>
      <p:sp>
        <p:nvSpPr>
          <p:cNvPr id="11" name="Title 1"/>
          <p:cNvSpPr>
            <a:spLocks noGrp="1"/>
          </p:cNvSpPr>
          <p:nvPr>
            <p:ph type="title"/>
          </p:nvPr>
        </p:nvSpPr>
        <p:spPr>
          <a:xfrm>
            <a:off x="3276600" y="-30162"/>
            <a:ext cx="6477000" cy="944562"/>
          </a:xfrm>
        </p:spPr>
        <p:txBody>
          <a:bodyPr/>
          <a:lstStyle>
            <a:lvl1pPr>
              <a:defRPr>
                <a:ln>
                  <a:solidFill>
                    <a:sysClr val="windowText" lastClr="000000"/>
                  </a:solidFill>
                </a:ln>
                <a:solidFill>
                  <a:schemeClr val="accent1">
                    <a:lumMod val="60000"/>
                    <a:lumOff val="40000"/>
                  </a:schemeClr>
                </a:solidFill>
              </a:defRPr>
            </a:lvl1pPr>
          </a:lstStyle>
          <a:p>
            <a:r>
              <a:rPr lang="en-US" smtClean="0"/>
              <a:t>Click to edit Master title style</a:t>
            </a:r>
            <a:endParaRPr lang="en-US"/>
          </a:p>
        </p:txBody>
      </p:sp>
    </p:spTree>
    <p:extLst>
      <p:ext uri="{BB962C8B-B14F-4D97-AF65-F5344CB8AC3E}">
        <p14:creationId xmlns:p14="http://schemas.microsoft.com/office/powerpoint/2010/main" val="632540284"/>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questions contact">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3886200" y="1600200"/>
            <a:ext cx="3048000" cy="3505200"/>
          </a:xfrm>
        </p:spPr>
        <p:txBody>
          <a:bodyPr/>
          <a:lstStyle>
            <a:lvl1pPr marL="0" indent="0" algn="ctr">
              <a:lnSpc>
                <a:spcPts val="1600"/>
              </a:lnSpc>
              <a:buNone/>
              <a:defRPr sz="1400">
                <a:solidFill>
                  <a:schemeClr val="accent5">
                    <a:lumMod val="20000"/>
                    <a:lumOff val="8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12" name="Slide Number Placeholder 11"/>
          <p:cNvSpPr>
            <a:spLocks noGrp="1"/>
          </p:cNvSpPr>
          <p:nvPr>
            <p:ph type="sldNum" sz="quarter" idx="14"/>
          </p:nvPr>
        </p:nvSpPr>
        <p:spPr>
          <a:xfrm>
            <a:off x="6553200" y="6356350"/>
            <a:ext cx="2133600" cy="365125"/>
          </a:xfrm>
          <a:prstGeom prst="rect">
            <a:avLst/>
          </a:prstGeom>
        </p:spPr>
        <p:txBody>
          <a:bodyPr/>
          <a:lstStyle/>
          <a:p>
            <a:pPr fontAlgn="base">
              <a:spcBef>
                <a:spcPct val="0"/>
              </a:spcBef>
              <a:spcAft>
                <a:spcPct val="0"/>
              </a:spcAft>
            </a:pPr>
            <a:fld id="{81582BD6-FC20-4557-852B-8433F8572D30}" type="slidenum">
              <a:rPr lang="en-US">
                <a:solidFill>
                  <a:prstClr val="black">
                    <a:tint val="75000"/>
                  </a:prstClr>
                </a:solidFill>
              </a:rPr>
              <a:pPr fontAlgn="base">
                <a:spcBef>
                  <a:spcPct val="0"/>
                </a:spcBef>
                <a:spcAft>
                  <a:spcPct val="0"/>
                </a:spcAft>
              </a:pPr>
              <a:t>‹#›</a:t>
            </a:fld>
            <a:endParaRPr lang="en-US" dirty="0">
              <a:solidFill>
                <a:prstClr val="black">
                  <a:tint val="75000"/>
                </a:prstClr>
              </a:solidFill>
            </a:endParaRPr>
          </a:p>
        </p:txBody>
      </p:sp>
      <p:sp>
        <p:nvSpPr>
          <p:cNvPr id="13" name="Footer Placeholder 12"/>
          <p:cNvSpPr>
            <a:spLocks noGrp="1"/>
          </p:cNvSpPr>
          <p:nvPr>
            <p:ph type="ftr" sz="quarter" idx="15"/>
          </p:nvPr>
        </p:nvSpPr>
        <p:spPr>
          <a:xfrm>
            <a:off x="3124200" y="6356350"/>
            <a:ext cx="2895600" cy="365125"/>
          </a:xfrm>
          <a:prstGeom prst="rect">
            <a:avLst/>
          </a:prstGeom>
        </p:spPr>
        <p:txBody>
          <a:bodyPr/>
          <a:lstStyle/>
          <a:p>
            <a:pPr fontAlgn="base">
              <a:spcBef>
                <a:spcPct val="0"/>
              </a:spcBef>
              <a:spcAft>
                <a:spcPct val="0"/>
              </a:spcAft>
            </a:pPr>
            <a:endParaRPr lang="en-US" dirty="0">
              <a:solidFill>
                <a:prstClr val="black">
                  <a:tint val="75000"/>
                </a:prstClr>
              </a:solidFill>
            </a:endParaRPr>
          </a:p>
        </p:txBody>
      </p:sp>
      <p:sp>
        <p:nvSpPr>
          <p:cNvPr id="6" name="Title 1"/>
          <p:cNvSpPr>
            <a:spLocks noGrp="1"/>
          </p:cNvSpPr>
          <p:nvPr>
            <p:ph type="title"/>
          </p:nvPr>
        </p:nvSpPr>
        <p:spPr>
          <a:xfrm>
            <a:off x="2743200" y="274638"/>
            <a:ext cx="6477000" cy="944562"/>
          </a:xfrm>
        </p:spPr>
        <p:txBody>
          <a:bodyPr/>
          <a:lstStyle>
            <a:lvl1pPr>
              <a:defRPr>
                <a:ln>
                  <a:solidFill>
                    <a:sysClr val="windowText" lastClr="000000"/>
                  </a:solidFill>
                </a:ln>
                <a:solidFill>
                  <a:schemeClr val="bg1">
                    <a:lumMod val="95000"/>
                  </a:schemeClr>
                </a:solidFill>
              </a:defRPr>
            </a:lvl1pPr>
          </a:lstStyle>
          <a:p>
            <a:r>
              <a:rPr lang="en-US" smtClean="0"/>
              <a:t>Click to edit Master title style</a:t>
            </a:r>
            <a:endParaRPr lang="en-US"/>
          </a:p>
        </p:txBody>
      </p:sp>
    </p:spTree>
    <p:extLst>
      <p:ext uri="{BB962C8B-B14F-4D97-AF65-F5344CB8AC3E}">
        <p14:creationId xmlns:p14="http://schemas.microsoft.com/office/powerpoint/2010/main" val="2233361829"/>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24200" y="4495800"/>
            <a:ext cx="5486400" cy="566738"/>
          </a:xfrm>
        </p:spPr>
        <p:txBody>
          <a:bodyPr anchor="b"/>
          <a:lstStyle>
            <a:lvl1pPr algn="l">
              <a:defRPr sz="2000" b="1">
                <a:ln w="3175">
                  <a:solidFill>
                    <a:schemeClr val="tx1">
                      <a:lumMod val="95000"/>
                      <a:lumOff val="5000"/>
                    </a:schemeClr>
                  </a:solidFill>
                </a:ln>
                <a:solidFill>
                  <a:schemeClr val="accent1">
                    <a:lumMod val="60000"/>
                    <a:lumOff val="40000"/>
                  </a:schemeClr>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124200" y="381000"/>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3124200" y="5291138"/>
            <a:ext cx="5486400" cy="804862"/>
          </a:xfrm>
        </p:spPr>
        <p:txBody>
          <a:bodyPr/>
          <a:lstStyle>
            <a:lvl1pPr marL="0" indent="0">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fontAlgn="base">
              <a:spcBef>
                <a:spcPct val="0"/>
              </a:spcBef>
              <a:spcAft>
                <a:spcPct val="0"/>
              </a:spcAft>
            </a:pPr>
            <a:fld id="{4DFD0C21-56B7-41F5-87F4-09CB38B82F8A}" type="datetime1">
              <a:rPr lang="en-US">
                <a:solidFill>
                  <a:prstClr val="black">
                    <a:tint val="75000"/>
                  </a:prstClr>
                </a:solidFill>
              </a:rPr>
              <a:pPr fontAlgn="base">
                <a:spcBef>
                  <a:spcPct val="0"/>
                </a:spcBef>
                <a:spcAft>
                  <a:spcPct val="0"/>
                </a:spcAft>
              </a:pPr>
              <a:t>7/22/2016</a:t>
            </a:fld>
            <a:endParaRPr lang="en-US">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fontAlgn="base">
              <a:spcBef>
                <a:spcPct val="0"/>
              </a:spcBef>
              <a:spcAft>
                <a:spcPct val="0"/>
              </a:spcAft>
            </a:pPr>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fontAlgn="base">
              <a:spcBef>
                <a:spcPct val="0"/>
              </a:spcBef>
              <a:spcAft>
                <a:spcPct val="0"/>
              </a:spcAft>
            </a:pPr>
            <a:fld id="{944DE186-3112-4AB8-AF78-FDBC8ACE92CB}" type="slidenum">
              <a:rPr lang="en-US">
                <a:solidFill>
                  <a:prstClr val="black">
                    <a:tint val="75000"/>
                  </a:prstClr>
                </a:solidFill>
              </a:rPr>
              <a:pPr fontAlgn="base">
                <a:spcBef>
                  <a:spcPct val="0"/>
                </a:spcBef>
                <a:spcAft>
                  <a:spcPct val="0"/>
                </a:spcAft>
              </a:pPr>
              <a:t>‹#›</a:t>
            </a:fld>
            <a:endParaRPr lang="en-US">
              <a:solidFill>
                <a:prstClr val="black">
                  <a:tint val="75000"/>
                </a:prstClr>
              </a:solidFill>
            </a:endParaRPr>
          </a:p>
        </p:txBody>
      </p:sp>
    </p:spTree>
    <p:extLst>
      <p:ext uri="{BB962C8B-B14F-4D97-AF65-F5344CB8AC3E}">
        <p14:creationId xmlns:p14="http://schemas.microsoft.com/office/powerpoint/2010/main" val="30966584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6356350"/>
            <a:ext cx="2895600" cy="365125"/>
          </a:xfrm>
          <a:prstGeom prst="rect">
            <a:avLst/>
          </a:prstGeom>
        </p:spPr>
        <p:txBody>
          <a:bodyPr/>
          <a:lstStyle/>
          <a:p>
            <a:pPr fontAlgn="base">
              <a:spcBef>
                <a:spcPct val="0"/>
              </a:spcBef>
              <a:spcAft>
                <a:spcPct val="0"/>
              </a:spcAft>
            </a:pPr>
            <a:endParaRPr lang="en-US" dirty="0">
              <a:solidFill>
                <a:prstClr val="black">
                  <a:tint val="75000"/>
                </a:prstClr>
              </a:solidFill>
            </a:endParaRPr>
          </a:p>
        </p:txBody>
      </p:sp>
      <p:sp>
        <p:nvSpPr>
          <p:cNvPr id="4" name="Slide Number Placeholder 3"/>
          <p:cNvSpPr>
            <a:spLocks noGrp="1"/>
          </p:cNvSpPr>
          <p:nvPr>
            <p:ph type="sldNum" sz="quarter" idx="11"/>
          </p:nvPr>
        </p:nvSpPr>
        <p:spPr>
          <a:xfrm>
            <a:off x="6553200" y="6356350"/>
            <a:ext cx="2133600" cy="365125"/>
          </a:xfrm>
          <a:prstGeom prst="rect">
            <a:avLst/>
          </a:prstGeom>
        </p:spPr>
        <p:txBody>
          <a:bodyPr/>
          <a:lstStyle/>
          <a:p>
            <a:pPr fontAlgn="base">
              <a:spcBef>
                <a:spcPct val="0"/>
              </a:spcBef>
              <a:spcAft>
                <a:spcPct val="0"/>
              </a:spcAft>
            </a:pPr>
            <a:fld id="{81582BD6-FC20-4557-852B-8433F8572D30}" type="slidenum">
              <a:rPr lang="en-US">
                <a:solidFill>
                  <a:prstClr val="black">
                    <a:tint val="75000"/>
                  </a:prstClr>
                </a:solidFill>
              </a:rPr>
              <a:pPr fontAlgn="base">
                <a:spcBef>
                  <a:spcPct val="0"/>
                </a:spcBef>
                <a:spcAft>
                  <a:spcPct val="0"/>
                </a:spcAft>
              </a:pPr>
              <a:t>‹#›</a:t>
            </a:fld>
            <a:endParaRPr lang="en-US" dirty="0">
              <a:solidFill>
                <a:prstClr val="black">
                  <a:tint val="75000"/>
                </a:prstClr>
              </a:solidFill>
            </a:endParaRPr>
          </a:p>
        </p:txBody>
      </p:sp>
      <p:sp>
        <p:nvSpPr>
          <p:cNvPr id="9" name="Text Placeholder 8"/>
          <p:cNvSpPr>
            <a:spLocks noGrp="1"/>
          </p:cNvSpPr>
          <p:nvPr>
            <p:ph type="body" sz="quarter" idx="15"/>
          </p:nvPr>
        </p:nvSpPr>
        <p:spPr>
          <a:xfrm>
            <a:off x="3276600" y="3886200"/>
            <a:ext cx="5486400" cy="838200"/>
          </a:xfrm>
        </p:spPr>
        <p:txBody>
          <a:bodyPr>
            <a:normAutofit/>
          </a:bodyPr>
          <a:lstStyle>
            <a:lvl1pPr marL="57150" indent="0">
              <a:buFontTx/>
              <a:buNone/>
              <a:defRPr sz="1800" baseline="0">
                <a:solidFill>
                  <a:schemeClr val="accent1">
                    <a:lumMod val="50000"/>
                  </a:schemeClr>
                </a:solidFill>
              </a:defRPr>
            </a:lvl1pPr>
          </a:lstStyle>
          <a:p>
            <a:pPr lvl="0"/>
            <a:r>
              <a:rPr lang="en-US" dirty="0" smtClean="0"/>
              <a:t>Click to edit Master text styles</a:t>
            </a:r>
          </a:p>
        </p:txBody>
      </p:sp>
      <p:sp>
        <p:nvSpPr>
          <p:cNvPr id="12" name="Text Placeholder 8"/>
          <p:cNvSpPr>
            <a:spLocks noGrp="1"/>
          </p:cNvSpPr>
          <p:nvPr>
            <p:ph type="body" sz="quarter" idx="16"/>
          </p:nvPr>
        </p:nvSpPr>
        <p:spPr>
          <a:xfrm>
            <a:off x="2971800" y="2057400"/>
            <a:ext cx="5486400" cy="838200"/>
          </a:xfrm>
        </p:spPr>
        <p:txBody>
          <a:bodyPr>
            <a:normAutofit/>
          </a:bodyPr>
          <a:lstStyle>
            <a:lvl1pPr marL="57150" indent="0">
              <a:buFontTx/>
              <a:buNone/>
              <a:defRPr sz="1800" baseline="0">
                <a:solidFill>
                  <a:schemeClr val="accent1">
                    <a:lumMod val="50000"/>
                  </a:schemeClr>
                </a:solidFill>
              </a:defRPr>
            </a:lvl1pPr>
          </a:lstStyle>
          <a:p>
            <a:pPr lvl="0"/>
            <a:r>
              <a:rPr lang="en-US" dirty="0" smtClean="0"/>
              <a:t>Click to edit Master text styles</a:t>
            </a:r>
          </a:p>
        </p:txBody>
      </p:sp>
      <p:sp>
        <p:nvSpPr>
          <p:cNvPr id="14" name="Text Placeholder 8"/>
          <p:cNvSpPr>
            <a:spLocks noGrp="1"/>
          </p:cNvSpPr>
          <p:nvPr>
            <p:ph type="body" sz="quarter" idx="17"/>
          </p:nvPr>
        </p:nvSpPr>
        <p:spPr>
          <a:xfrm>
            <a:off x="3124200" y="2971800"/>
            <a:ext cx="5486400" cy="838200"/>
          </a:xfrm>
        </p:spPr>
        <p:txBody>
          <a:bodyPr>
            <a:normAutofit/>
          </a:bodyPr>
          <a:lstStyle>
            <a:lvl1pPr marL="57150" indent="0">
              <a:buFontTx/>
              <a:buNone/>
              <a:defRPr sz="1800" baseline="0">
                <a:solidFill>
                  <a:schemeClr val="accent1">
                    <a:lumMod val="50000"/>
                  </a:schemeClr>
                </a:solidFill>
              </a:defRPr>
            </a:lvl1pPr>
          </a:lstStyle>
          <a:p>
            <a:pPr lvl="0"/>
            <a:r>
              <a:rPr lang="en-US" dirty="0" smtClean="0"/>
              <a:t>Click to edit Master text styles</a:t>
            </a:r>
          </a:p>
        </p:txBody>
      </p:sp>
      <p:sp>
        <p:nvSpPr>
          <p:cNvPr id="15" name="Text Placeholder 8"/>
          <p:cNvSpPr>
            <a:spLocks noGrp="1"/>
          </p:cNvSpPr>
          <p:nvPr>
            <p:ph type="body" sz="quarter" idx="18"/>
          </p:nvPr>
        </p:nvSpPr>
        <p:spPr>
          <a:xfrm>
            <a:off x="3429000" y="4800600"/>
            <a:ext cx="5486400" cy="838200"/>
          </a:xfrm>
        </p:spPr>
        <p:txBody>
          <a:bodyPr>
            <a:normAutofit/>
          </a:bodyPr>
          <a:lstStyle>
            <a:lvl1pPr marL="57150" indent="0">
              <a:buFontTx/>
              <a:buNone/>
              <a:defRPr sz="1800" baseline="0">
                <a:solidFill>
                  <a:schemeClr val="accent1">
                    <a:lumMod val="50000"/>
                  </a:schemeClr>
                </a:solidFill>
              </a:defRPr>
            </a:lvl1pPr>
          </a:lstStyle>
          <a:p>
            <a:pPr lvl="0"/>
            <a:r>
              <a:rPr lang="en-US" dirty="0" smtClean="0"/>
              <a:t>Click to edit Master text styles</a:t>
            </a:r>
          </a:p>
        </p:txBody>
      </p:sp>
      <p:sp>
        <p:nvSpPr>
          <p:cNvPr id="13" name="Text Placeholder 10"/>
          <p:cNvSpPr>
            <a:spLocks noGrp="1"/>
          </p:cNvSpPr>
          <p:nvPr>
            <p:ph type="body" sz="quarter" idx="13"/>
          </p:nvPr>
        </p:nvSpPr>
        <p:spPr>
          <a:xfrm>
            <a:off x="3276600" y="990600"/>
            <a:ext cx="5486400" cy="457200"/>
          </a:xfrm>
        </p:spPr>
        <p:txBody>
          <a:bodyPr>
            <a:normAutofit/>
          </a:bodyPr>
          <a:lstStyle>
            <a:lvl1pPr algn="l">
              <a:buFontTx/>
              <a:buNone/>
              <a:defRPr sz="2400" b="1">
                <a:solidFill>
                  <a:schemeClr val="accent1">
                    <a:lumMod val="50000"/>
                  </a:schemeClr>
                </a:solidFill>
              </a:defRPr>
            </a:lvl1pPr>
          </a:lstStyle>
          <a:p>
            <a:pPr lvl="0"/>
            <a:r>
              <a:rPr lang="en-US" dirty="0" smtClean="0"/>
              <a:t>Click to edit Master text styles</a:t>
            </a:r>
          </a:p>
        </p:txBody>
      </p:sp>
      <p:sp>
        <p:nvSpPr>
          <p:cNvPr id="11" name="Title 1"/>
          <p:cNvSpPr>
            <a:spLocks noGrp="1"/>
          </p:cNvSpPr>
          <p:nvPr>
            <p:ph type="title"/>
          </p:nvPr>
        </p:nvSpPr>
        <p:spPr>
          <a:xfrm>
            <a:off x="2895600" y="274638"/>
            <a:ext cx="6477000" cy="944562"/>
          </a:xfrm>
        </p:spPr>
        <p:txBody>
          <a:bodyPr/>
          <a:lstStyle>
            <a:lvl1pPr algn="l">
              <a:defRPr>
                <a:ln>
                  <a:solidFill>
                    <a:schemeClr val="tx1">
                      <a:lumMod val="95000"/>
                      <a:lumOff val="5000"/>
                    </a:schemeClr>
                  </a:solidFill>
                </a:ln>
                <a:solidFill>
                  <a:schemeClr val="accent1">
                    <a:lumMod val="60000"/>
                    <a:lumOff val="40000"/>
                  </a:schemeClr>
                </a:solidFill>
              </a:defRPr>
            </a:lvl1pPr>
          </a:lstStyle>
          <a:p>
            <a:r>
              <a:rPr lang="en-US" smtClean="0"/>
              <a:t>Click to edit Master title style</a:t>
            </a:r>
            <a:endParaRPr lang="en-US"/>
          </a:p>
        </p:txBody>
      </p:sp>
    </p:spTree>
    <p:extLst>
      <p:ext uri="{BB962C8B-B14F-4D97-AF65-F5344CB8AC3E}">
        <p14:creationId xmlns:p14="http://schemas.microsoft.com/office/powerpoint/2010/main" val="456791492"/>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6356350"/>
            <a:ext cx="2895600" cy="365125"/>
          </a:xfrm>
          <a:prstGeom prst="rect">
            <a:avLst/>
          </a:prstGeom>
        </p:spPr>
        <p:txBody>
          <a:bodyPr/>
          <a:lstStyle/>
          <a:p>
            <a:pPr fontAlgn="base">
              <a:spcBef>
                <a:spcPct val="0"/>
              </a:spcBef>
              <a:spcAft>
                <a:spcPct val="0"/>
              </a:spcAft>
            </a:pPr>
            <a:endParaRPr lang="en-US" dirty="0">
              <a:solidFill>
                <a:prstClr val="black">
                  <a:tint val="75000"/>
                </a:prstClr>
              </a:solidFill>
            </a:endParaRPr>
          </a:p>
        </p:txBody>
      </p:sp>
      <p:sp>
        <p:nvSpPr>
          <p:cNvPr id="4" name="Slide Number Placeholder 3"/>
          <p:cNvSpPr>
            <a:spLocks noGrp="1"/>
          </p:cNvSpPr>
          <p:nvPr>
            <p:ph type="sldNum" sz="quarter" idx="11"/>
          </p:nvPr>
        </p:nvSpPr>
        <p:spPr>
          <a:xfrm>
            <a:off x="6553200" y="6356350"/>
            <a:ext cx="2133600" cy="365125"/>
          </a:xfrm>
          <a:prstGeom prst="rect">
            <a:avLst/>
          </a:prstGeom>
        </p:spPr>
        <p:txBody>
          <a:bodyPr/>
          <a:lstStyle/>
          <a:p>
            <a:pPr fontAlgn="base">
              <a:spcBef>
                <a:spcPct val="0"/>
              </a:spcBef>
              <a:spcAft>
                <a:spcPct val="0"/>
              </a:spcAft>
            </a:pPr>
            <a:fld id="{81582BD6-FC20-4557-852B-8433F8572D30}" type="slidenum">
              <a:rPr lang="en-US">
                <a:solidFill>
                  <a:prstClr val="black">
                    <a:tint val="75000"/>
                  </a:prstClr>
                </a:solidFill>
              </a:rPr>
              <a:pPr fontAlgn="base">
                <a:spcBef>
                  <a:spcPct val="0"/>
                </a:spcBef>
                <a:spcAft>
                  <a:spcPct val="0"/>
                </a:spcAft>
              </a:pPr>
              <a:t>‹#›</a:t>
            </a:fld>
            <a:endParaRPr lang="en-US" dirty="0">
              <a:solidFill>
                <a:prstClr val="black">
                  <a:tint val="75000"/>
                </a:prstClr>
              </a:solidFill>
            </a:endParaRPr>
          </a:p>
        </p:txBody>
      </p:sp>
      <p:sp>
        <p:nvSpPr>
          <p:cNvPr id="9" name="Content Placeholder 2"/>
          <p:cNvSpPr>
            <a:spLocks noGrp="1"/>
          </p:cNvSpPr>
          <p:nvPr>
            <p:ph sz="half" idx="1"/>
          </p:nvPr>
        </p:nvSpPr>
        <p:spPr>
          <a:xfrm>
            <a:off x="990600" y="1066800"/>
            <a:ext cx="4648200" cy="1676400"/>
          </a:xfrm>
        </p:spPr>
        <p:txBody>
          <a:bodyPr lIns="274320" tIns="0" rIns="182880" anchor="ctr">
            <a:normAutofit/>
          </a:bodyPr>
          <a:lstStyle>
            <a:lvl1pPr>
              <a:lnSpc>
                <a:spcPts val="2000"/>
              </a:lnSpc>
              <a:defRPr sz="1800">
                <a:solidFill>
                  <a:schemeClr val="tx2">
                    <a:lumMod val="5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0" name="Content Placeholder 3"/>
          <p:cNvSpPr>
            <a:spLocks noGrp="1"/>
          </p:cNvSpPr>
          <p:nvPr>
            <p:ph sz="half" idx="2"/>
          </p:nvPr>
        </p:nvSpPr>
        <p:spPr>
          <a:xfrm>
            <a:off x="990600" y="2971800"/>
            <a:ext cx="4648200" cy="1676400"/>
          </a:xfrm>
        </p:spPr>
        <p:txBody>
          <a:bodyPr lIns="274320" tIns="0" rIns="182880" anchor="ctr">
            <a:normAutofit/>
          </a:bodyPr>
          <a:lstStyle>
            <a:lvl1pPr>
              <a:lnSpc>
                <a:spcPts val="2000"/>
              </a:lnSpc>
              <a:defRPr sz="1800">
                <a:solidFill>
                  <a:schemeClr val="tx2">
                    <a:lumMod val="5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1" name="Content Placeholder 3"/>
          <p:cNvSpPr>
            <a:spLocks noGrp="1"/>
          </p:cNvSpPr>
          <p:nvPr>
            <p:ph sz="half" idx="14"/>
          </p:nvPr>
        </p:nvSpPr>
        <p:spPr>
          <a:xfrm>
            <a:off x="990600" y="4724400"/>
            <a:ext cx="4648200" cy="1600200"/>
          </a:xfrm>
        </p:spPr>
        <p:txBody>
          <a:bodyPr lIns="274320" tIns="0" rIns="182880" anchor="ctr">
            <a:normAutofit/>
          </a:bodyPr>
          <a:lstStyle>
            <a:lvl1pPr marL="0" marR="0" indent="0" algn="l" defTabSz="914400" rtl="0" eaLnBrk="1" fontAlgn="auto" latinLnBrk="0" hangingPunct="1">
              <a:lnSpc>
                <a:spcPts val="2000"/>
              </a:lnSpc>
              <a:spcBef>
                <a:spcPct val="20000"/>
              </a:spcBef>
              <a:spcAft>
                <a:spcPts val="0"/>
              </a:spcAft>
              <a:buClrTx/>
              <a:buSzTx/>
              <a:buFontTx/>
              <a:buNone/>
              <a:tabLst/>
              <a:defRPr lang="en-US" sz="1800" kern="1200" dirty="0" smtClean="0">
                <a:solidFill>
                  <a:schemeClr val="tx2">
                    <a:lumMod val="50000"/>
                  </a:schemeClr>
                </a:solidFill>
                <a:latin typeface="+mn-lt"/>
                <a:ea typeface="+mn-ea"/>
                <a:cs typeface="+mn-cs"/>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0" marR="0" lvl="0" indent="0" algn="l" defTabSz="914400" rtl="0" eaLnBrk="1" fontAlgn="auto" latinLnBrk="0" hangingPunct="1">
              <a:lnSpc>
                <a:spcPts val="2000"/>
              </a:lnSpc>
              <a:spcBef>
                <a:spcPct val="20000"/>
              </a:spcBef>
              <a:spcAft>
                <a:spcPts val="0"/>
              </a:spcAft>
              <a:buClrTx/>
              <a:buSzTx/>
              <a:buFontTx/>
              <a:buNone/>
              <a:tabLst/>
              <a:defRPr/>
            </a:pPr>
            <a:r>
              <a:rPr lang="en-US" dirty="0" smtClean="0"/>
              <a:t>Click to edit Master text styles</a:t>
            </a:r>
          </a:p>
        </p:txBody>
      </p:sp>
      <p:sp>
        <p:nvSpPr>
          <p:cNvPr id="15" name="Content Placeholder 2"/>
          <p:cNvSpPr>
            <a:spLocks noGrp="1"/>
          </p:cNvSpPr>
          <p:nvPr>
            <p:ph sz="half" idx="15"/>
          </p:nvPr>
        </p:nvSpPr>
        <p:spPr>
          <a:xfrm>
            <a:off x="457200" y="1371600"/>
            <a:ext cx="1981200" cy="1676401"/>
          </a:xfrm>
        </p:spPr>
        <p:txBody>
          <a:bodyPr>
            <a:noAutofit/>
          </a:bodyPr>
          <a:lstStyle>
            <a:lvl1pPr algn="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6" name="Content Placeholder 3"/>
          <p:cNvSpPr>
            <a:spLocks noGrp="1"/>
          </p:cNvSpPr>
          <p:nvPr>
            <p:ph sz="half" idx="16"/>
          </p:nvPr>
        </p:nvSpPr>
        <p:spPr>
          <a:xfrm>
            <a:off x="457200" y="3124200"/>
            <a:ext cx="1981200" cy="1676401"/>
          </a:xfrm>
        </p:spPr>
        <p:txBody>
          <a:bodyPr>
            <a:normAutofit/>
          </a:bodyPr>
          <a:lstStyle>
            <a:lvl1pPr algn="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4" name="Content Placeholder 3"/>
          <p:cNvSpPr>
            <a:spLocks noGrp="1"/>
          </p:cNvSpPr>
          <p:nvPr>
            <p:ph sz="half" idx="17"/>
          </p:nvPr>
        </p:nvSpPr>
        <p:spPr>
          <a:xfrm>
            <a:off x="457200" y="4876800"/>
            <a:ext cx="1981200" cy="1600200"/>
          </a:xfrm>
        </p:spPr>
        <p:txBody>
          <a:bodyPr>
            <a:normAutofit/>
          </a:bodyPr>
          <a:lstStyle>
            <a:lvl1pPr algn="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2" name="Title 1"/>
          <p:cNvSpPr>
            <a:spLocks noGrp="1"/>
          </p:cNvSpPr>
          <p:nvPr>
            <p:ph type="title"/>
          </p:nvPr>
        </p:nvSpPr>
        <p:spPr>
          <a:xfrm>
            <a:off x="3124200" y="0"/>
            <a:ext cx="6477000" cy="944562"/>
          </a:xfrm>
        </p:spPr>
        <p:txBody>
          <a:bodyPr/>
          <a:lstStyle>
            <a:lvl1pPr>
              <a:defRPr>
                <a:ln>
                  <a:solidFill>
                    <a:sysClr val="windowText" lastClr="000000"/>
                  </a:solidFill>
                </a:ln>
                <a:solidFill>
                  <a:schemeClr val="accent1">
                    <a:lumMod val="60000"/>
                    <a:lumOff val="40000"/>
                  </a:schemeClr>
                </a:solidFill>
              </a:defRPr>
            </a:lvl1pPr>
          </a:lstStyle>
          <a:p>
            <a:r>
              <a:rPr lang="en-US" smtClean="0"/>
              <a:t>Click to edit Master title style</a:t>
            </a:r>
            <a:endParaRPr lang="en-US"/>
          </a:p>
        </p:txBody>
      </p:sp>
    </p:spTree>
    <p:extLst>
      <p:ext uri="{BB962C8B-B14F-4D97-AF65-F5344CB8AC3E}">
        <p14:creationId xmlns:p14="http://schemas.microsoft.com/office/powerpoint/2010/main" val="307214465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6356350"/>
            <a:ext cx="2895600" cy="365125"/>
          </a:xfrm>
          <a:prstGeom prst="rect">
            <a:avLst/>
          </a:prstGeom>
        </p:spPr>
        <p:txBody>
          <a:bodyPr/>
          <a:lstStyle>
            <a:lvl1pPr>
              <a:defRPr>
                <a:solidFill>
                  <a:schemeClr val="tx2">
                    <a:lumMod val="50000"/>
                  </a:schemeClr>
                </a:solidFill>
              </a:defRPr>
            </a:lvl1pPr>
          </a:lstStyle>
          <a:p>
            <a:pPr fontAlgn="base">
              <a:spcBef>
                <a:spcPct val="0"/>
              </a:spcBef>
              <a:spcAft>
                <a:spcPct val="0"/>
              </a:spcAft>
            </a:pPr>
            <a:endParaRPr lang="en-US" dirty="0">
              <a:solidFill>
                <a:srgbClr val="04617B">
                  <a:lumMod val="50000"/>
                </a:srgbClr>
              </a:solidFill>
            </a:endParaRPr>
          </a:p>
        </p:txBody>
      </p:sp>
      <p:sp>
        <p:nvSpPr>
          <p:cNvPr id="4" name="Slide Number Placeholder 3"/>
          <p:cNvSpPr>
            <a:spLocks noGrp="1"/>
          </p:cNvSpPr>
          <p:nvPr>
            <p:ph type="sldNum" sz="quarter" idx="11"/>
          </p:nvPr>
        </p:nvSpPr>
        <p:spPr>
          <a:xfrm>
            <a:off x="6553200" y="6356350"/>
            <a:ext cx="2133600" cy="365125"/>
          </a:xfrm>
          <a:prstGeom prst="rect">
            <a:avLst/>
          </a:prstGeom>
        </p:spPr>
        <p:txBody>
          <a:bodyPr/>
          <a:lstStyle>
            <a:lvl1pPr>
              <a:defRPr>
                <a:solidFill>
                  <a:schemeClr val="tx2">
                    <a:lumMod val="50000"/>
                  </a:schemeClr>
                </a:solidFill>
              </a:defRPr>
            </a:lvl1pPr>
          </a:lstStyle>
          <a:p>
            <a:pPr fontAlgn="base">
              <a:spcBef>
                <a:spcPct val="0"/>
              </a:spcBef>
              <a:spcAft>
                <a:spcPct val="0"/>
              </a:spcAft>
            </a:pPr>
            <a:fld id="{81582BD6-FC20-4557-852B-8433F8572D30}" type="slidenum">
              <a:rPr lang="en-US" smtClean="0">
                <a:solidFill>
                  <a:srgbClr val="04617B">
                    <a:lumMod val="50000"/>
                  </a:srgbClr>
                </a:solidFill>
              </a:rPr>
              <a:pPr fontAlgn="base">
                <a:spcBef>
                  <a:spcPct val="0"/>
                </a:spcBef>
                <a:spcAft>
                  <a:spcPct val="0"/>
                </a:spcAft>
              </a:pPr>
              <a:t>‹#›</a:t>
            </a:fld>
            <a:endParaRPr lang="en-US" dirty="0">
              <a:solidFill>
                <a:srgbClr val="04617B">
                  <a:lumMod val="50000"/>
                </a:srgbClr>
              </a:solidFill>
            </a:endParaRPr>
          </a:p>
        </p:txBody>
      </p:sp>
      <p:sp>
        <p:nvSpPr>
          <p:cNvPr id="6" name="Content Placeholder 3"/>
          <p:cNvSpPr>
            <a:spLocks noGrp="1"/>
          </p:cNvSpPr>
          <p:nvPr>
            <p:ph sz="half" idx="2"/>
          </p:nvPr>
        </p:nvSpPr>
        <p:spPr>
          <a:xfrm>
            <a:off x="914400" y="1747838"/>
            <a:ext cx="5105400" cy="2366962"/>
          </a:xfrm>
        </p:spPr>
        <p:txBody>
          <a:bodyPr>
            <a:normAutofit/>
          </a:bodyPr>
          <a:lstStyle>
            <a:lvl1pPr marL="0" indent="0" algn="l">
              <a:buFontTx/>
              <a:buNone/>
              <a:defRPr lang="en-US" sz="2000" kern="1200" dirty="0">
                <a:ln w="3175">
                  <a:noFill/>
                </a:ln>
                <a:solidFill>
                  <a:schemeClr val="bg1">
                    <a:lumMod val="95000"/>
                  </a:schemeClr>
                </a:solidFill>
                <a:latin typeface="+mn-lt"/>
                <a:ea typeface="+mn-ea"/>
                <a:cs typeface="+mn-cs"/>
              </a:defRPr>
            </a:lvl1pPr>
            <a:lvl2pPr marL="0" indent="0" algn="l">
              <a:buFontTx/>
              <a:buNone/>
              <a:defRPr sz="1600">
                <a:solidFill>
                  <a:schemeClr val="bg1"/>
                </a:solidFill>
              </a:defRPr>
            </a:lvl2pPr>
            <a:lvl3pPr marL="0" indent="0" algn="l">
              <a:buFontTx/>
              <a:buNone/>
              <a:defRPr sz="1600">
                <a:solidFill>
                  <a:schemeClr val="bg1"/>
                </a:solidFill>
              </a:defRPr>
            </a:lvl3pPr>
            <a:lvl4pPr marL="0" indent="0" algn="l">
              <a:buFontTx/>
              <a:buNone/>
              <a:defRPr sz="1600">
                <a:solidFill>
                  <a:schemeClr val="bg1"/>
                </a:solidFill>
              </a:defRPr>
            </a:lvl4pPr>
            <a:lvl5pPr marL="0" indent="0" algn="l">
              <a:buFontTx/>
              <a:buNone/>
              <a:defRPr sz="1600">
                <a:solidFill>
                  <a:schemeClr val="bg1"/>
                </a:solidFill>
              </a:defRPr>
            </a:lvl5pPr>
            <a:lvl6pPr>
              <a:defRPr sz="1800"/>
            </a:lvl6pPr>
            <a:lvl7pPr>
              <a:defRPr sz="1800"/>
            </a:lvl7pPr>
            <a:lvl8pPr>
              <a:defRPr sz="1800"/>
            </a:lvl8pPr>
            <a:lvl9pPr>
              <a:defRPr sz="1800"/>
            </a:lvl9pPr>
          </a:lstStyle>
          <a:p>
            <a:pPr marL="0" lvl="0" indent="0" algn="l" defTabSz="914400" rtl="0" eaLnBrk="1" latinLnBrk="0" hangingPunct="1">
              <a:spcBef>
                <a:spcPct val="20000"/>
              </a:spcBef>
              <a:buFontTx/>
              <a:buNone/>
            </a:pPr>
            <a:r>
              <a:rPr lang="en-US" dirty="0" smtClean="0"/>
              <a:t>Click to edit Master text styles</a:t>
            </a:r>
          </a:p>
          <a:p>
            <a:pPr marL="0" lvl="0" indent="0" algn="l" defTabSz="914400" rtl="0" eaLnBrk="1" latinLnBrk="0" hangingPunct="1">
              <a:spcBef>
                <a:spcPct val="20000"/>
              </a:spcBef>
              <a:buFontTx/>
              <a:buNone/>
            </a:pPr>
            <a:r>
              <a:rPr lang="en-US" dirty="0" smtClean="0"/>
              <a:t>Level 2</a:t>
            </a:r>
          </a:p>
          <a:p>
            <a:pPr marL="0" lvl="0" indent="0" algn="l" defTabSz="914400" rtl="0" eaLnBrk="1" latinLnBrk="0" hangingPunct="1">
              <a:spcBef>
                <a:spcPct val="20000"/>
              </a:spcBef>
              <a:buFontTx/>
              <a:buNone/>
            </a:pPr>
            <a:r>
              <a:rPr lang="en-US" dirty="0" smtClean="0"/>
              <a:t>Level 3</a:t>
            </a:r>
          </a:p>
          <a:p>
            <a:pPr marL="0" lvl="0" indent="0" algn="l" defTabSz="914400" rtl="0" eaLnBrk="1" latinLnBrk="0" hangingPunct="1">
              <a:spcBef>
                <a:spcPct val="20000"/>
              </a:spcBef>
              <a:buFontTx/>
              <a:buNone/>
            </a:pPr>
            <a:r>
              <a:rPr lang="en-US" dirty="0" smtClean="0"/>
              <a:t>Level 4</a:t>
            </a:r>
          </a:p>
          <a:p>
            <a:pPr marL="0" lvl="0" indent="0" algn="l" defTabSz="914400" rtl="0" eaLnBrk="1" latinLnBrk="0" hangingPunct="1">
              <a:spcBef>
                <a:spcPct val="20000"/>
              </a:spcBef>
              <a:buFontTx/>
              <a:buNone/>
            </a:pPr>
            <a:r>
              <a:rPr lang="en-US" dirty="0" smtClean="0"/>
              <a:t>Level 5</a:t>
            </a:r>
            <a:endParaRPr lang="en-US" dirty="0"/>
          </a:p>
        </p:txBody>
      </p:sp>
      <p:sp>
        <p:nvSpPr>
          <p:cNvPr id="9" name="Content Placeholder 2"/>
          <p:cNvSpPr>
            <a:spLocks noGrp="1"/>
          </p:cNvSpPr>
          <p:nvPr>
            <p:ph sz="half" idx="14"/>
          </p:nvPr>
        </p:nvSpPr>
        <p:spPr>
          <a:xfrm>
            <a:off x="5638800" y="1447800"/>
            <a:ext cx="3124200" cy="2352675"/>
          </a:xfrm>
        </p:spPr>
        <p:txBody>
          <a:bodyPr>
            <a:normAutofit/>
          </a:bodyPr>
          <a:lstStyle>
            <a:lvl1pPr>
              <a:defRPr lang="en-US" sz="2000" kern="1200" dirty="0">
                <a:solidFill>
                  <a:schemeClr val="tx2">
                    <a:lumMod val="50000"/>
                  </a:schemeClr>
                </a:solidFill>
                <a:latin typeface="+mn-lt"/>
                <a:ea typeface="+mn-ea"/>
                <a:cs typeface="+mn-cs"/>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0" lvl="0" indent="0" algn="l" defTabSz="914400" rtl="0" eaLnBrk="1" latinLnBrk="0" hangingPunct="1">
              <a:spcBef>
                <a:spcPct val="20000"/>
              </a:spcBef>
              <a:buFontTx/>
              <a:buNone/>
            </a:pPr>
            <a:r>
              <a:rPr lang="en-US" dirty="0" smtClean="0"/>
              <a:t>Click to edit Master text styles</a:t>
            </a:r>
            <a:endParaRPr lang="en-US" dirty="0"/>
          </a:p>
        </p:txBody>
      </p:sp>
      <p:sp>
        <p:nvSpPr>
          <p:cNvPr id="13" name="Content Placeholder 3"/>
          <p:cNvSpPr>
            <a:spLocks noGrp="1"/>
          </p:cNvSpPr>
          <p:nvPr>
            <p:ph sz="half" idx="15"/>
          </p:nvPr>
        </p:nvSpPr>
        <p:spPr>
          <a:xfrm>
            <a:off x="914400" y="4343400"/>
            <a:ext cx="5105400" cy="2362200"/>
          </a:xfrm>
        </p:spPr>
        <p:txBody>
          <a:bodyPr>
            <a:normAutofit/>
          </a:bodyPr>
          <a:lstStyle>
            <a:lvl1pPr marL="0" indent="0" algn="l">
              <a:buFontTx/>
              <a:buNone/>
              <a:defRPr lang="en-US" sz="2000" kern="1200" dirty="0">
                <a:ln w="3175">
                  <a:noFill/>
                </a:ln>
                <a:solidFill>
                  <a:schemeClr val="bg1">
                    <a:lumMod val="95000"/>
                  </a:schemeClr>
                </a:solidFill>
                <a:latin typeface="+mn-lt"/>
                <a:ea typeface="+mn-ea"/>
                <a:cs typeface="+mn-cs"/>
              </a:defRPr>
            </a:lvl1pPr>
            <a:lvl2pPr marL="0" indent="0" algn="l">
              <a:buFontTx/>
              <a:buNone/>
              <a:defRPr sz="1600">
                <a:solidFill>
                  <a:schemeClr val="bg1"/>
                </a:solidFill>
              </a:defRPr>
            </a:lvl2pPr>
            <a:lvl3pPr marL="0" indent="0" algn="l">
              <a:buFontTx/>
              <a:buNone/>
              <a:defRPr sz="1600">
                <a:solidFill>
                  <a:schemeClr val="bg1"/>
                </a:solidFill>
              </a:defRPr>
            </a:lvl3pPr>
            <a:lvl4pPr marL="0" indent="0" algn="l">
              <a:buFontTx/>
              <a:buNone/>
              <a:defRPr sz="1600">
                <a:solidFill>
                  <a:schemeClr val="bg1"/>
                </a:solidFill>
              </a:defRPr>
            </a:lvl4pPr>
            <a:lvl5pPr marL="0" indent="0" algn="l">
              <a:buFontTx/>
              <a:buNone/>
              <a:defRPr sz="1600">
                <a:solidFill>
                  <a:schemeClr val="bg1"/>
                </a:solidFill>
              </a:defRPr>
            </a:lvl5pPr>
            <a:lvl6pPr>
              <a:defRPr sz="1800"/>
            </a:lvl6pPr>
            <a:lvl7pPr>
              <a:defRPr sz="1800"/>
            </a:lvl7pPr>
            <a:lvl8pPr>
              <a:defRPr sz="1800"/>
            </a:lvl8pPr>
            <a:lvl9pPr>
              <a:defRPr sz="1800"/>
            </a:lvl9pPr>
          </a:lstStyle>
          <a:p>
            <a:pPr marL="0" lvl="0" indent="0" algn="l" defTabSz="914400" rtl="0" eaLnBrk="1" latinLnBrk="0" hangingPunct="1">
              <a:spcBef>
                <a:spcPct val="20000"/>
              </a:spcBef>
              <a:buFontTx/>
              <a:buNone/>
            </a:pPr>
            <a:r>
              <a:rPr lang="en-US" dirty="0" smtClean="0"/>
              <a:t>Click to edit Master text styles</a:t>
            </a:r>
          </a:p>
          <a:p>
            <a:pPr marL="0" lvl="0" indent="0" algn="l" defTabSz="914400" rtl="0" eaLnBrk="1" latinLnBrk="0" hangingPunct="1">
              <a:spcBef>
                <a:spcPct val="20000"/>
              </a:spcBef>
              <a:buFontTx/>
              <a:buNone/>
            </a:pPr>
            <a:r>
              <a:rPr lang="en-US" dirty="0" smtClean="0"/>
              <a:t>Level 2</a:t>
            </a:r>
          </a:p>
          <a:p>
            <a:pPr marL="0" lvl="0" indent="0" algn="l" defTabSz="914400" rtl="0" eaLnBrk="1" latinLnBrk="0" hangingPunct="1">
              <a:spcBef>
                <a:spcPct val="20000"/>
              </a:spcBef>
              <a:buFontTx/>
              <a:buNone/>
            </a:pPr>
            <a:r>
              <a:rPr lang="en-US" dirty="0" smtClean="0"/>
              <a:t>Level 3</a:t>
            </a:r>
          </a:p>
          <a:p>
            <a:pPr marL="0" lvl="0" indent="0" algn="l" defTabSz="914400" rtl="0" eaLnBrk="1" latinLnBrk="0" hangingPunct="1">
              <a:spcBef>
                <a:spcPct val="20000"/>
              </a:spcBef>
              <a:buFontTx/>
              <a:buNone/>
            </a:pPr>
            <a:r>
              <a:rPr lang="en-US" dirty="0" smtClean="0"/>
              <a:t>Level 4</a:t>
            </a:r>
          </a:p>
          <a:p>
            <a:pPr marL="0" lvl="0" indent="0" algn="l" defTabSz="914400" rtl="0" eaLnBrk="1" latinLnBrk="0" hangingPunct="1">
              <a:spcBef>
                <a:spcPct val="20000"/>
              </a:spcBef>
              <a:buFontTx/>
              <a:buNone/>
            </a:pPr>
            <a:r>
              <a:rPr lang="en-US" dirty="0" smtClean="0"/>
              <a:t>Level 5</a:t>
            </a:r>
            <a:endParaRPr lang="en-US" dirty="0"/>
          </a:p>
        </p:txBody>
      </p:sp>
      <p:sp>
        <p:nvSpPr>
          <p:cNvPr id="14" name="Content Placeholder 2"/>
          <p:cNvSpPr>
            <a:spLocks noGrp="1"/>
          </p:cNvSpPr>
          <p:nvPr>
            <p:ph sz="half" idx="16"/>
          </p:nvPr>
        </p:nvSpPr>
        <p:spPr>
          <a:xfrm>
            <a:off x="2286000" y="1447800"/>
            <a:ext cx="3124200" cy="2352675"/>
          </a:xfrm>
        </p:spPr>
        <p:txBody>
          <a:bodyPr>
            <a:normAutofit/>
          </a:bodyPr>
          <a:lstStyle>
            <a:lvl1pPr>
              <a:defRPr sz="2000">
                <a:solidFill>
                  <a:schemeClr val="tx2">
                    <a:lumMod val="5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endParaRPr lang="en-US" dirty="0"/>
          </a:p>
        </p:txBody>
      </p:sp>
      <p:sp>
        <p:nvSpPr>
          <p:cNvPr id="11" name="Title 1"/>
          <p:cNvSpPr>
            <a:spLocks noGrp="1"/>
          </p:cNvSpPr>
          <p:nvPr>
            <p:ph type="title"/>
          </p:nvPr>
        </p:nvSpPr>
        <p:spPr>
          <a:xfrm>
            <a:off x="3276600" y="-30162"/>
            <a:ext cx="6477000" cy="944562"/>
          </a:xfrm>
        </p:spPr>
        <p:txBody>
          <a:bodyPr/>
          <a:lstStyle>
            <a:lvl1pPr>
              <a:defRPr>
                <a:ln>
                  <a:solidFill>
                    <a:sysClr val="windowText" lastClr="000000"/>
                  </a:solidFill>
                </a:ln>
                <a:solidFill>
                  <a:schemeClr val="accent1">
                    <a:lumMod val="60000"/>
                    <a:lumOff val="40000"/>
                  </a:schemeClr>
                </a:solidFill>
              </a:defRPr>
            </a:lvl1pPr>
          </a:lstStyle>
          <a:p>
            <a:r>
              <a:rPr lang="en-US" smtClean="0"/>
              <a:t>Click to edit Master title style</a:t>
            </a:r>
            <a:endParaRPr lang="en-US"/>
          </a:p>
        </p:txBody>
      </p:sp>
    </p:spTree>
    <p:extLst>
      <p:ext uri="{BB962C8B-B14F-4D97-AF65-F5344CB8AC3E}">
        <p14:creationId xmlns:p14="http://schemas.microsoft.com/office/powerpoint/2010/main" val="3295285963"/>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_questions contact">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3886200" y="1600200"/>
            <a:ext cx="3048000" cy="3505200"/>
          </a:xfrm>
        </p:spPr>
        <p:txBody>
          <a:bodyPr/>
          <a:lstStyle>
            <a:lvl1pPr marL="0" indent="0" algn="ctr">
              <a:lnSpc>
                <a:spcPts val="1600"/>
              </a:lnSpc>
              <a:buNone/>
              <a:defRPr sz="1400">
                <a:solidFill>
                  <a:schemeClr val="accent5">
                    <a:lumMod val="20000"/>
                    <a:lumOff val="8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12" name="Slide Number Placeholder 11"/>
          <p:cNvSpPr>
            <a:spLocks noGrp="1"/>
          </p:cNvSpPr>
          <p:nvPr>
            <p:ph type="sldNum" sz="quarter" idx="14"/>
          </p:nvPr>
        </p:nvSpPr>
        <p:spPr>
          <a:xfrm>
            <a:off x="6553200" y="6356350"/>
            <a:ext cx="2133600" cy="365125"/>
          </a:xfrm>
          <a:prstGeom prst="rect">
            <a:avLst/>
          </a:prstGeom>
        </p:spPr>
        <p:txBody>
          <a:bodyPr/>
          <a:lstStyle/>
          <a:p>
            <a:pPr fontAlgn="base">
              <a:spcBef>
                <a:spcPct val="0"/>
              </a:spcBef>
              <a:spcAft>
                <a:spcPct val="0"/>
              </a:spcAft>
            </a:pPr>
            <a:fld id="{81582BD6-FC20-4557-852B-8433F8572D30}" type="slidenum">
              <a:rPr lang="en-US">
                <a:solidFill>
                  <a:prstClr val="black">
                    <a:tint val="75000"/>
                  </a:prstClr>
                </a:solidFill>
              </a:rPr>
              <a:pPr fontAlgn="base">
                <a:spcBef>
                  <a:spcPct val="0"/>
                </a:spcBef>
                <a:spcAft>
                  <a:spcPct val="0"/>
                </a:spcAft>
              </a:pPr>
              <a:t>‹#›</a:t>
            </a:fld>
            <a:endParaRPr lang="en-US" dirty="0">
              <a:solidFill>
                <a:prstClr val="black">
                  <a:tint val="75000"/>
                </a:prstClr>
              </a:solidFill>
            </a:endParaRPr>
          </a:p>
        </p:txBody>
      </p:sp>
      <p:sp>
        <p:nvSpPr>
          <p:cNvPr id="13" name="Footer Placeholder 12"/>
          <p:cNvSpPr>
            <a:spLocks noGrp="1"/>
          </p:cNvSpPr>
          <p:nvPr>
            <p:ph type="ftr" sz="quarter" idx="15"/>
          </p:nvPr>
        </p:nvSpPr>
        <p:spPr>
          <a:xfrm>
            <a:off x="3124200" y="6356350"/>
            <a:ext cx="2895600" cy="365125"/>
          </a:xfrm>
          <a:prstGeom prst="rect">
            <a:avLst/>
          </a:prstGeom>
        </p:spPr>
        <p:txBody>
          <a:bodyPr/>
          <a:lstStyle/>
          <a:p>
            <a:pPr fontAlgn="base">
              <a:spcBef>
                <a:spcPct val="0"/>
              </a:spcBef>
              <a:spcAft>
                <a:spcPct val="0"/>
              </a:spcAft>
            </a:pPr>
            <a:endParaRPr lang="en-US" dirty="0">
              <a:solidFill>
                <a:prstClr val="black">
                  <a:tint val="75000"/>
                </a:prstClr>
              </a:solidFill>
            </a:endParaRPr>
          </a:p>
        </p:txBody>
      </p:sp>
      <p:sp>
        <p:nvSpPr>
          <p:cNvPr id="6" name="Title 1"/>
          <p:cNvSpPr>
            <a:spLocks noGrp="1"/>
          </p:cNvSpPr>
          <p:nvPr>
            <p:ph type="title"/>
          </p:nvPr>
        </p:nvSpPr>
        <p:spPr>
          <a:xfrm>
            <a:off x="2743200" y="274638"/>
            <a:ext cx="6477000" cy="944562"/>
          </a:xfrm>
        </p:spPr>
        <p:txBody>
          <a:bodyPr/>
          <a:lstStyle>
            <a:lvl1pPr>
              <a:defRPr>
                <a:ln>
                  <a:solidFill>
                    <a:sysClr val="windowText" lastClr="000000"/>
                  </a:solidFill>
                </a:ln>
                <a:solidFill>
                  <a:schemeClr val="bg1">
                    <a:lumMod val="95000"/>
                  </a:schemeClr>
                </a:solidFill>
              </a:defRPr>
            </a:lvl1pPr>
          </a:lstStyle>
          <a:p>
            <a:r>
              <a:rPr lang="en-US" smtClean="0"/>
              <a:t>Click to edit Master title style</a:t>
            </a:r>
            <a:endParaRPr lang="en-US"/>
          </a:p>
        </p:txBody>
      </p:sp>
    </p:spTree>
    <p:extLst>
      <p:ext uri="{BB962C8B-B14F-4D97-AF65-F5344CB8AC3E}">
        <p14:creationId xmlns:p14="http://schemas.microsoft.com/office/powerpoint/2010/main" val="1864889145"/>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380072" y="6407944"/>
            <a:ext cx="2350681" cy="365125"/>
          </a:xfrm>
          <a:prstGeom prst="rect">
            <a:avLst/>
          </a:prstGeom>
        </p:spPr>
        <p:txBody>
          <a:bodyPr/>
          <a:lstStyle/>
          <a:p>
            <a:pPr fontAlgn="base">
              <a:spcBef>
                <a:spcPct val="0"/>
              </a:spcBef>
              <a:spcAft>
                <a:spcPct val="0"/>
              </a:spcAft>
            </a:pPr>
            <a:endParaRPr lang="en-US" dirty="0">
              <a:solidFill>
                <a:prstClr val="black">
                  <a:tint val="75000"/>
                </a:prstClr>
              </a:solidFill>
            </a:endParaRPr>
          </a:p>
        </p:txBody>
      </p:sp>
      <p:sp>
        <p:nvSpPr>
          <p:cNvPr id="4" name="Slide Number Placeholder 3"/>
          <p:cNvSpPr>
            <a:spLocks noGrp="1"/>
          </p:cNvSpPr>
          <p:nvPr>
            <p:ph type="sldNum" sz="quarter" idx="11"/>
          </p:nvPr>
        </p:nvSpPr>
        <p:spPr>
          <a:xfrm>
            <a:off x="8647272" y="6407944"/>
            <a:ext cx="365760" cy="365125"/>
          </a:xfrm>
          <a:prstGeom prst="rect">
            <a:avLst/>
          </a:prstGeom>
        </p:spPr>
        <p:txBody>
          <a:bodyPr/>
          <a:lstStyle/>
          <a:p>
            <a:pPr fontAlgn="base">
              <a:spcBef>
                <a:spcPct val="0"/>
              </a:spcBef>
              <a:spcAft>
                <a:spcPct val="0"/>
              </a:spcAft>
            </a:pPr>
            <a:fld id="{81582BD6-FC20-4557-852B-8433F8572D30}" type="slidenum">
              <a:rPr lang="en-US">
                <a:solidFill>
                  <a:prstClr val="black">
                    <a:tint val="75000"/>
                  </a:prstClr>
                </a:solidFill>
              </a:rPr>
              <a:pPr fontAlgn="base">
                <a:spcBef>
                  <a:spcPct val="0"/>
                </a:spcBef>
                <a:spcAft>
                  <a:spcPct val="0"/>
                </a:spcAft>
              </a:pPr>
              <a:t>‹#›</a:t>
            </a:fld>
            <a:endParaRPr lang="en-US" dirty="0">
              <a:solidFill>
                <a:prstClr val="black">
                  <a:tint val="75000"/>
                </a:prstClr>
              </a:solidFill>
            </a:endParaRPr>
          </a:p>
        </p:txBody>
      </p:sp>
      <p:sp>
        <p:nvSpPr>
          <p:cNvPr id="9" name="Text Placeholder 8"/>
          <p:cNvSpPr>
            <a:spLocks noGrp="1"/>
          </p:cNvSpPr>
          <p:nvPr>
            <p:ph type="body" sz="quarter" idx="15"/>
          </p:nvPr>
        </p:nvSpPr>
        <p:spPr>
          <a:xfrm>
            <a:off x="3276600" y="3886200"/>
            <a:ext cx="5486400" cy="838200"/>
          </a:xfrm>
        </p:spPr>
        <p:txBody>
          <a:bodyPr>
            <a:normAutofit/>
          </a:bodyPr>
          <a:lstStyle>
            <a:lvl1pPr marL="57150" indent="0">
              <a:buFontTx/>
              <a:buNone/>
              <a:defRPr sz="1800" baseline="0">
                <a:solidFill>
                  <a:schemeClr val="accent1">
                    <a:lumMod val="50000"/>
                  </a:schemeClr>
                </a:solidFill>
              </a:defRPr>
            </a:lvl1pPr>
          </a:lstStyle>
          <a:p>
            <a:pPr lvl="0"/>
            <a:r>
              <a:rPr lang="en-US" dirty="0" smtClean="0"/>
              <a:t>Click to edit Master text styles</a:t>
            </a:r>
          </a:p>
        </p:txBody>
      </p:sp>
      <p:sp>
        <p:nvSpPr>
          <p:cNvPr id="12" name="Text Placeholder 8"/>
          <p:cNvSpPr>
            <a:spLocks noGrp="1"/>
          </p:cNvSpPr>
          <p:nvPr>
            <p:ph type="body" sz="quarter" idx="16"/>
          </p:nvPr>
        </p:nvSpPr>
        <p:spPr>
          <a:xfrm>
            <a:off x="2971800" y="2057400"/>
            <a:ext cx="5486400" cy="838200"/>
          </a:xfrm>
        </p:spPr>
        <p:txBody>
          <a:bodyPr>
            <a:normAutofit/>
          </a:bodyPr>
          <a:lstStyle>
            <a:lvl1pPr marL="57150" indent="0">
              <a:buFontTx/>
              <a:buNone/>
              <a:defRPr sz="1800" baseline="0">
                <a:solidFill>
                  <a:schemeClr val="accent1">
                    <a:lumMod val="50000"/>
                  </a:schemeClr>
                </a:solidFill>
              </a:defRPr>
            </a:lvl1pPr>
          </a:lstStyle>
          <a:p>
            <a:pPr lvl="0"/>
            <a:r>
              <a:rPr lang="en-US" dirty="0" smtClean="0"/>
              <a:t>Click to edit Master text styles</a:t>
            </a:r>
          </a:p>
        </p:txBody>
      </p:sp>
      <p:sp>
        <p:nvSpPr>
          <p:cNvPr id="14" name="Text Placeholder 8"/>
          <p:cNvSpPr>
            <a:spLocks noGrp="1"/>
          </p:cNvSpPr>
          <p:nvPr>
            <p:ph type="body" sz="quarter" idx="17"/>
          </p:nvPr>
        </p:nvSpPr>
        <p:spPr>
          <a:xfrm>
            <a:off x="3124200" y="2971800"/>
            <a:ext cx="5486400" cy="838200"/>
          </a:xfrm>
        </p:spPr>
        <p:txBody>
          <a:bodyPr>
            <a:normAutofit/>
          </a:bodyPr>
          <a:lstStyle>
            <a:lvl1pPr marL="57150" indent="0">
              <a:buFontTx/>
              <a:buNone/>
              <a:defRPr sz="1800" baseline="0">
                <a:solidFill>
                  <a:schemeClr val="accent1">
                    <a:lumMod val="50000"/>
                  </a:schemeClr>
                </a:solidFill>
              </a:defRPr>
            </a:lvl1pPr>
          </a:lstStyle>
          <a:p>
            <a:pPr lvl="0"/>
            <a:r>
              <a:rPr lang="en-US" dirty="0" smtClean="0"/>
              <a:t>Click to edit Master text styles</a:t>
            </a:r>
          </a:p>
        </p:txBody>
      </p:sp>
      <p:sp>
        <p:nvSpPr>
          <p:cNvPr id="15" name="Text Placeholder 8"/>
          <p:cNvSpPr>
            <a:spLocks noGrp="1"/>
          </p:cNvSpPr>
          <p:nvPr>
            <p:ph type="body" sz="quarter" idx="18"/>
          </p:nvPr>
        </p:nvSpPr>
        <p:spPr>
          <a:xfrm>
            <a:off x="3429000" y="4800600"/>
            <a:ext cx="5486400" cy="838200"/>
          </a:xfrm>
        </p:spPr>
        <p:txBody>
          <a:bodyPr>
            <a:normAutofit/>
          </a:bodyPr>
          <a:lstStyle>
            <a:lvl1pPr marL="57150" indent="0">
              <a:buFontTx/>
              <a:buNone/>
              <a:defRPr sz="1800" baseline="0">
                <a:solidFill>
                  <a:schemeClr val="accent1">
                    <a:lumMod val="50000"/>
                  </a:schemeClr>
                </a:solidFill>
              </a:defRPr>
            </a:lvl1pPr>
          </a:lstStyle>
          <a:p>
            <a:pPr lvl="0"/>
            <a:r>
              <a:rPr lang="en-US" dirty="0" smtClean="0"/>
              <a:t>Click to edit Master text styles</a:t>
            </a:r>
          </a:p>
        </p:txBody>
      </p:sp>
      <p:sp>
        <p:nvSpPr>
          <p:cNvPr id="13" name="Text Placeholder 10"/>
          <p:cNvSpPr>
            <a:spLocks noGrp="1"/>
          </p:cNvSpPr>
          <p:nvPr>
            <p:ph type="body" sz="quarter" idx="13"/>
          </p:nvPr>
        </p:nvSpPr>
        <p:spPr>
          <a:xfrm>
            <a:off x="3276600" y="990600"/>
            <a:ext cx="5486400" cy="457200"/>
          </a:xfrm>
        </p:spPr>
        <p:txBody>
          <a:bodyPr>
            <a:normAutofit/>
          </a:bodyPr>
          <a:lstStyle>
            <a:lvl1pPr algn="l">
              <a:buFontTx/>
              <a:buNone/>
              <a:defRPr sz="2400" b="1">
                <a:solidFill>
                  <a:schemeClr val="accent1">
                    <a:lumMod val="50000"/>
                  </a:schemeClr>
                </a:solidFill>
              </a:defRPr>
            </a:lvl1pPr>
          </a:lstStyle>
          <a:p>
            <a:pPr lvl="0"/>
            <a:r>
              <a:rPr lang="en-US" dirty="0" smtClean="0"/>
              <a:t>Click to edit Master text styles</a:t>
            </a:r>
          </a:p>
        </p:txBody>
      </p:sp>
      <p:sp>
        <p:nvSpPr>
          <p:cNvPr id="11" name="Title 1"/>
          <p:cNvSpPr>
            <a:spLocks noGrp="1"/>
          </p:cNvSpPr>
          <p:nvPr>
            <p:ph type="title"/>
          </p:nvPr>
        </p:nvSpPr>
        <p:spPr>
          <a:xfrm>
            <a:off x="2895600" y="274638"/>
            <a:ext cx="6477000" cy="944562"/>
          </a:xfrm>
        </p:spPr>
        <p:txBody>
          <a:bodyPr/>
          <a:lstStyle>
            <a:lvl1pPr algn="l">
              <a:defRPr>
                <a:ln>
                  <a:solidFill>
                    <a:schemeClr val="tx1">
                      <a:lumMod val="95000"/>
                      <a:lumOff val="5000"/>
                    </a:schemeClr>
                  </a:solidFill>
                </a:ln>
                <a:solidFill>
                  <a:schemeClr val="accent1">
                    <a:lumMod val="60000"/>
                    <a:lumOff val="40000"/>
                  </a:schemeClr>
                </a:solidFill>
              </a:defRPr>
            </a:lvl1pPr>
          </a:lstStyle>
          <a:p>
            <a:r>
              <a:rPr lang="en-US" smtClean="0"/>
              <a:t>Click to edit Master title style</a:t>
            </a:r>
            <a:endParaRPr lang="en-US"/>
          </a:p>
        </p:txBody>
      </p:sp>
    </p:spTree>
    <p:extLst>
      <p:ext uri="{BB962C8B-B14F-4D97-AF65-F5344CB8AC3E}">
        <p14:creationId xmlns:p14="http://schemas.microsoft.com/office/powerpoint/2010/main" val="16604743"/>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9" name="Picture 8" descr="Centennial PPT bkg 1.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60" y="0"/>
            <a:ext cx="9135879" cy="6858000"/>
          </a:xfrm>
          <a:prstGeom prst="rect">
            <a:avLst/>
          </a:prstGeom>
        </p:spPr>
      </p:pic>
      <p:sp>
        <p:nvSpPr>
          <p:cNvPr id="2" name="Title 1"/>
          <p:cNvSpPr>
            <a:spLocks noGrp="1"/>
          </p:cNvSpPr>
          <p:nvPr>
            <p:ph type="title"/>
          </p:nvPr>
        </p:nvSpPr>
        <p:spPr>
          <a:xfrm>
            <a:off x="216323" y="152401"/>
            <a:ext cx="8318077" cy="803638"/>
          </a:xfrm>
        </p:spPr>
        <p:txBody>
          <a:bodyPr>
            <a:normAutofit/>
          </a:bodyPr>
          <a:lstStyle>
            <a:lvl1pPr algn="l">
              <a:defRPr sz="3500">
                <a:solidFill>
                  <a:srgbClr val="FFFFFF"/>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53875"/>
            <a:ext cx="8229600" cy="352749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fontAlgn="base">
              <a:spcBef>
                <a:spcPct val="0"/>
              </a:spcBef>
              <a:spcAft>
                <a:spcPct val="0"/>
              </a:spcAft>
            </a:pPr>
            <a:fld id="{40E92D20-BB1F-8F46-A898-E2C684F2701F}" type="datetime1">
              <a:rPr lang="en-US">
                <a:solidFill>
                  <a:prstClr val="black"/>
                </a:solidFill>
              </a:rPr>
              <a:pPr fontAlgn="base">
                <a:spcBef>
                  <a:spcPct val="0"/>
                </a:spcBef>
                <a:spcAft>
                  <a:spcPct val="0"/>
                </a:spcAft>
              </a:pPr>
              <a:t>7/22/2016</a:t>
            </a:fld>
            <a:endParaRPr lang="en-US"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fontAlgn="base">
              <a:spcBef>
                <a:spcPct val="0"/>
              </a:spcBef>
              <a:spcAft>
                <a:spcPct val="0"/>
              </a:spcAft>
            </a:pPr>
            <a:endParaRPr lang="en-US"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chemeClr val="tx1">
                    <a:lumMod val="50000"/>
                    <a:lumOff val="50000"/>
                  </a:schemeClr>
                </a:solidFill>
              </a:defRPr>
            </a:lvl1pPr>
          </a:lstStyle>
          <a:p>
            <a:pPr fontAlgn="base">
              <a:spcBef>
                <a:spcPct val="0"/>
              </a:spcBef>
              <a:spcAft>
                <a:spcPct val="0"/>
              </a:spcAft>
            </a:pPr>
            <a:fld id="{AC9345AA-F236-384F-9F42-A11ADC3D4BD0}" type="slidenum">
              <a:rPr lang="en-US" smtClean="0">
                <a:solidFill>
                  <a:prstClr val="black">
                    <a:lumMod val="50000"/>
                    <a:lumOff val="50000"/>
                  </a:prstClr>
                </a:solidFill>
              </a:rPr>
              <a:pPr fontAlgn="base">
                <a:spcBef>
                  <a:spcPct val="0"/>
                </a:spcBef>
                <a:spcAft>
                  <a:spcPct val="0"/>
                </a:spcAft>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28526645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9" name="Picture 8" descr="Centennial PPT bkg 2.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60" y="0"/>
            <a:ext cx="9135879" cy="6858000"/>
          </a:xfrm>
          <a:prstGeom prst="rect">
            <a:avLst/>
          </a:prstGeom>
        </p:spPr>
      </p:pic>
      <p:sp>
        <p:nvSpPr>
          <p:cNvPr id="2" name="Title 1"/>
          <p:cNvSpPr>
            <a:spLocks noGrp="1"/>
          </p:cNvSpPr>
          <p:nvPr>
            <p:ph type="title"/>
          </p:nvPr>
        </p:nvSpPr>
        <p:spPr>
          <a:xfrm>
            <a:off x="1905001" y="274638"/>
            <a:ext cx="6781800" cy="1143000"/>
          </a:xfrm>
        </p:spPr>
        <p:txBody>
          <a:bodyPr>
            <a:noAutofit/>
          </a:bodyPr>
          <a:lstStyle>
            <a:lvl1pPr>
              <a:defRPr sz="3200">
                <a:solidFill>
                  <a:srgbClr val="09519E"/>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fontAlgn="base">
              <a:spcBef>
                <a:spcPct val="0"/>
              </a:spcBef>
              <a:spcAft>
                <a:spcPct val="0"/>
              </a:spcAft>
            </a:pPr>
            <a:fld id="{8A9A9E91-E3C7-5841-A971-8012A921BBC1}" type="datetime1">
              <a:rPr lang="en-US">
                <a:solidFill>
                  <a:prstClr val="black"/>
                </a:solidFill>
              </a:rPr>
              <a:pPr fontAlgn="base">
                <a:spcBef>
                  <a:spcPct val="0"/>
                </a:spcBef>
                <a:spcAft>
                  <a:spcPct val="0"/>
                </a:spcAft>
              </a:pPr>
              <a:t>7/22/2016</a:t>
            </a:fld>
            <a:endParaRPr lang="en-US" dirty="0">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fontAlgn="base">
              <a:spcBef>
                <a:spcPct val="0"/>
              </a:spcBef>
              <a:spcAft>
                <a:spcPct val="0"/>
              </a:spcAft>
            </a:pPr>
            <a:endParaRPr lang="en-US" dirty="0">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pPr fontAlgn="base">
              <a:spcBef>
                <a:spcPct val="0"/>
              </a:spcBef>
              <a:spcAft>
                <a:spcPct val="0"/>
              </a:spcAft>
            </a:pPr>
            <a:fld id="{AC9345AA-F236-384F-9F42-A11ADC3D4BD0}" type="slidenum">
              <a:rPr lang="en-US">
                <a:solidFill>
                  <a:prstClr val="black"/>
                </a:solidFill>
              </a:rPr>
              <a:pPr fontAlgn="base">
                <a:spcBef>
                  <a:spcPct val="0"/>
                </a:spcBef>
                <a:spcAft>
                  <a:spcPct val="0"/>
                </a:spcAft>
              </a:pPr>
              <a:t>‹#›</a:t>
            </a:fld>
            <a:endParaRPr lang="en-US" dirty="0">
              <a:solidFill>
                <a:prstClr val="black"/>
              </a:solidFill>
            </a:endParaRPr>
          </a:p>
        </p:txBody>
      </p:sp>
      <p:sp>
        <p:nvSpPr>
          <p:cNvPr id="8" name="Content Placeholder 2"/>
          <p:cNvSpPr>
            <a:spLocks noGrp="1"/>
          </p:cNvSpPr>
          <p:nvPr>
            <p:ph idx="1"/>
          </p:nvPr>
        </p:nvSpPr>
        <p:spPr>
          <a:xfrm>
            <a:off x="1905000" y="2248285"/>
            <a:ext cx="6781800" cy="3527496"/>
          </a:xfrm>
        </p:spPr>
        <p:txBody>
          <a:bodyPr>
            <a:normAutofit/>
          </a:bodyPr>
          <a:lstStyle>
            <a:lvl1pPr marL="342900" marR="0" indent="-342900" algn="ctr" defTabSz="457200" rtl="0" eaLnBrk="1" fontAlgn="auto" latinLnBrk="0" hangingPunct="1">
              <a:lnSpc>
                <a:spcPct val="100000"/>
              </a:lnSpc>
              <a:spcBef>
                <a:spcPct val="20000"/>
              </a:spcBef>
              <a:spcAft>
                <a:spcPts val="0"/>
              </a:spcAft>
              <a:buClrTx/>
              <a:buSzTx/>
              <a:buFont typeface="Arial"/>
              <a:buNone/>
              <a:tabLst/>
              <a:defRPr sz="2600"/>
            </a:lvl1pPr>
          </a:lstStyle>
          <a:p>
            <a:pPr lvl="0"/>
            <a:r>
              <a:rPr lang="en-US" dirty="0" smtClean="0"/>
              <a:t>Click to edit Master text styles</a:t>
            </a:r>
          </a:p>
        </p:txBody>
      </p:sp>
    </p:spTree>
    <p:extLst>
      <p:ext uri="{BB962C8B-B14F-4D97-AF65-F5344CB8AC3E}">
        <p14:creationId xmlns:p14="http://schemas.microsoft.com/office/powerpoint/2010/main" val="31908020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9" name="Picture 8" descr="Centennial PPT bkg blank.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60" y="0"/>
            <a:ext cx="9135879" cy="6858000"/>
          </a:xfrm>
          <a:prstGeom prst="rect">
            <a:avLst/>
          </a:prstGeom>
        </p:spPr>
      </p:pic>
      <p:sp>
        <p:nvSpPr>
          <p:cNvPr id="2" name="Title 1"/>
          <p:cNvSpPr>
            <a:spLocks noGrp="1"/>
          </p:cNvSpPr>
          <p:nvPr>
            <p:ph type="title"/>
          </p:nvPr>
        </p:nvSpPr>
        <p:spPr>
          <a:xfrm>
            <a:off x="457200" y="275874"/>
            <a:ext cx="8229600" cy="935863"/>
          </a:xfrm>
        </p:spPr>
        <p:txBody>
          <a:bodyPr>
            <a:normAutofit/>
          </a:bodyPr>
          <a:lstStyle>
            <a:lvl1pPr algn="l">
              <a:defRPr sz="3500">
                <a:solidFill>
                  <a:srgbClr val="09519E"/>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2160690"/>
            <a:ext cx="8229600" cy="352749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fontAlgn="base">
              <a:spcBef>
                <a:spcPct val="0"/>
              </a:spcBef>
              <a:spcAft>
                <a:spcPct val="0"/>
              </a:spcAft>
            </a:pPr>
            <a:fld id="{40E92D20-BB1F-8F46-A898-E2C684F2701F}" type="datetime1">
              <a:rPr lang="en-US">
                <a:solidFill>
                  <a:prstClr val="black"/>
                </a:solidFill>
              </a:rPr>
              <a:pPr fontAlgn="base">
                <a:spcBef>
                  <a:spcPct val="0"/>
                </a:spcBef>
                <a:spcAft>
                  <a:spcPct val="0"/>
                </a:spcAft>
              </a:pPr>
              <a:t>7/22/2016</a:t>
            </a:fld>
            <a:endParaRPr lang="en-US"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fontAlgn="base">
              <a:spcBef>
                <a:spcPct val="0"/>
              </a:spcBef>
              <a:spcAft>
                <a:spcPct val="0"/>
              </a:spcAft>
            </a:pPr>
            <a:endParaRPr lang="en-US"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FFFFFF"/>
                </a:solidFill>
              </a:defRPr>
            </a:lvl1pPr>
          </a:lstStyle>
          <a:p>
            <a:pPr fontAlgn="base">
              <a:spcBef>
                <a:spcPct val="0"/>
              </a:spcBef>
              <a:spcAft>
                <a:spcPct val="0"/>
              </a:spcAft>
            </a:pPr>
            <a:fld id="{AC9345AA-F236-384F-9F42-A11ADC3D4BD0}" type="slidenum">
              <a:rPr lang="en-US" smtClean="0"/>
              <a:pPr fontAlgn="base">
                <a:spcBef>
                  <a:spcPct val="0"/>
                </a:spcBef>
                <a:spcAft>
                  <a:spcPct val="0"/>
                </a:spcAft>
              </a:pPr>
              <a:t>‹#›</a:t>
            </a:fld>
            <a:endParaRPr lang="en-US" dirty="0"/>
          </a:p>
        </p:txBody>
      </p:sp>
    </p:spTree>
    <p:extLst>
      <p:ext uri="{BB962C8B-B14F-4D97-AF65-F5344CB8AC3E}">
        <p14:creationId xmlns:p14="http://schemas.microsoft.com/office/powerpoint/2010/main" val="23132761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eaLnBrk="1" latinLnBrk="0" hangingPunct="1"/>
            <a:fld id="{23A271A1-F6D6-438B-A432-4747EE7ECD40}" type="datetimeFigureOut">
              <a:rPr lang="en-US" smtClean="0"/>
              <a:pPr algn="ctr" eaLnBrk="1" latinLnBrk="0" hangingPunct="1"/>
              <a:t>7/22/2016</a:t>
            </a:fld>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eaLnBrk="1" latinLnBrk="0" hangingPunct="1"/>
            <a:endParaRPr kumimoji="0"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pic>
        <p:nvPicPr>
          <p:cNvPr id="12" name="Picture 11" descr="eco background 5.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50" y="0"/>
            <a:ext cx="9135900" cy="6858000"/>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7/22/2016</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7/22/2016</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eaLnBrk="1" latinLnBrk="0" hangingPunct="1"/>
            <a:fld id="{23A271A1-F6D6-438B-A432-4747EE7ECD40}" type="datetimeFigureOut">
              <a:rPr lang="en-US" smtClean="0"/>
              <a:pPr eaLnBrk="1" latinLnBrk="0" hangingPunct="1"/>
              <a:t>7/22/2016</a:t>
            </a:fld>
            <a:endParaRPr lang="en-US"/>
          </a:p>
        </p:txBody>
      </p:sp>
      <p:sp>
        <p:nvSpPr>
          <p:cNvPr id="10" name="Slide Number Placeholder 9"/>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2" name="Footer Placeholder 11"/>
          <p:cNvSpPr>
            <a:spLocks noGrp="1"/>
          </p:cNvSpPr>
          <p:nvPr>
            <p:ph type="ftr" sz="quarter" idx="17"/>
          </p:nvPr>
        </p:nvSpPr>
        <p:spPr/>
        <p:txBody>
          <a:bodyPr rtlCol="0"/>
          <a:lstStyle/>
          <a:p>
            <a:endParaRPr kumimoji="0"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eaLnBrk="1" latinLnBrk="0" hangingPunct="1"/>
            <a:fld id="{23A271A1-F6D6-438B-A432-4747EE7ECD40}" type="datetimeFigureOut">
              <a:rPr lang="en-US" smtClean="0"/>
              <a:pPr eaLnBrk="1" latinLnBrk="0" hangingPunct="1"/>
              <a:t>7/22/2016</a:t>
            </a:fld>
            <a:endParaRPr lang="en-US"/>
          </a:p>
        </p:txBody>
      </p:sp>
      <p:sp>
        <p:nvSpPr>
          <p:cNvPr id="12" name="Slide Number Placeholder 11"/>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7/22/2016</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7/22/2016</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7/22/2016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pPr fontAlgn="base">
              <a:spcBef>
                <a:spcPct val="0"/>
              </a:spcBef>
              <a:spcAft>
                <a:spcPct val="0"/>
              </a:spcAft>
            </a:pPr>
            <a:fld id="{4DFD0C21-56B7-41F5-87F4-09CB38B82F8A}" type="datetime1">
              <a:rPr lang="en-US" smtClean="0">
                <a:solidFill>
                  <a:prstClr val="black">
                    <a:tint val="75000"/>
                  </a:prstClr>
                </a:solidFill>
              </a:rPr>
              <a:pPr fontAlgn="base">
                <a:spcBef>
                  <a:spcPct val="0"/>
                </a:spcBef>
                <a:spcAft>
                  <a:spcPct val="0"/>
                </a:spcAft>
              </a:pPr>
              <a:t>7/22/2016</a:t>
            </a:fld>
            <a:endParaRPr lang="en-US">
              <a:solidFill>
                <a:prstClr val="black">
                  <a:tint val="75000"/>
                </a:prstClr>
              </a:solidFill>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fontAlgn="base">
              <a:spcBef>
                <a:spcPct val="0"/>
              </a:spcBef>
              <a:spcAft>
                <a:spcPct val="0"/>
              </a:spcAft>
            </a:pPr>
            <a:fld id="{944DE186-3112-4AB8-AF78-FDBC8ACE92CB}" type="slidenum">
              <a:rPr lang="en-US" smtClean="0">
                <a:solidFill>
                  <a:prstClr val="black">
                    <a:tint val="75000"/>
                  </a:prstClr>
                </a:solidFill>
              </a:rPr>
              <a:pPr fontAlgn="base">
                <a:spcBef>
                  <a:spcPct val="0"/>
                </a:spcBef>
                <a:spcAft>
                  <a:spcPct val="0"/>
                </a:spcAft>
              </a:pPr>
              <a:t>‹#›</a:t>
            </a:fld>
            <a:endParaRPr lang="en-US">
              <a:solidFill>
                <a:prstClr val="black">
                  <a:tint val="75000"/>
                </a:prstClr>
              </a:solidFill>
            </a:endParaRPr>
          </a:p>
        </p:txBody>
      </p:sp>
      <p:sp>
        <p:nvSpPr>
          <p:cNvPr id="14" name="Footer Placeholder 13"/>
          <p:cNvSpPr>
            <a:spLocks noGrp="1"/>
          </p:cNvSpPr>
          <p:nvPr>
            <p:ph type="ftr" sz="quarter" idx="12"/>
          </p:nvPr>
        </p:nvSpPr>
        <p:spPr>
          <a:xfrm>
            <a:off x="1600200" y="6248206"/>
            <a:ext cx="4572000" cy="365125"/>
          </a:xfrm>
        </p:spPr>
        <p:txBody>
          <a:bodyPr rtlCol="0"/>
          <a:lstStyle/>
          <a:p>
            <a:pPr fontAlgn="base">
              <a:spcBef>
                <a:spcPct val="0"/>
              </a:spcBef>
              <a:spcAft>
                <a:spcPct val="0"/>
              </a:spcAft>
            </a:pPr>
            <a:endParaRPr lang="en-US">
              <a:solidFill>
                <a:prstClr val="black">
                  <a:tint val="75000"/>
                </a:prstClr>
              </a:solidFill>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7/22/2016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eaLnBrk="1" latinLnBrk="0" hangingPunct="1"/>
              <a:t>‹#›</a:t>
            </a:fld>
            <a:endParaRPr kumimoji="0"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pPr eaLnBrk="1" latinLnBrk="0" hangingPunct="1"/>
            <a:fld id="{23A271A1-F6D6-438B-A432-4747EE7ECD40}" type="datetimeFigureOut">
              <a:rPr lang="en-US" smtClean="0"/>
              <a:pPr eaLnBrk="1" latinLnBrk="0" hangingPunct="1"/>
              <a:t>7/22/2016</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kumimoji="0"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F0C94032-CD4C-4C25-B0C2-CEC720522D92}" type="slidenum">
              <a:rPr kumimoji="0" lang="en-US" smtClean="0"/>
              <a:pPr eaLnBrk="1" latinLnBrk="0" hangingPunct="1"/>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descr="Lion PPT bkg Title Blank.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60" y="0"/>
            <a:ext cx="9135879" cy="6858000"/>
          </a:xfrm>
          <a:prstGeom prst="rect">
            <a:avLst/>
          </a:prstGeom>
        </p:spPr>
      </p:pic>
      <p:sp>
        <p:nvSpPr>
          <p:cNvPr id="7" name="Title 1"/>
          <p:cNvSpPr>
            <a:spLocks noGrp="1"/>
          </p:cNvSpPr>
          <p:nvPr>
            <p:ph type="title" hasCustomPrompt="1"/>
          </p:nvPr>
        </p:nvSpPr>
        <p:spPr>
          <a:xfrm>
            <a:off x="722313" y="2485726"/>
            <a:ext cx="7772400" cy="1781474"/>
          </a:xfrm>
        </p:spPr>
        <p:txBody>
          <a:bodyPr anchor="ctr">
            <a:normAutofit/>
          </a:bodyPr>
          <a:lstStyle>
            <a:lvl1pPr algn="ctr">
              <a:defRPr sz="4400" b="1" i="0" cap="none">
                <a:solidFill>
                  <a:srgbClr val="09519E"/>
                </a:solidFill>
                <a:latin typeface="Calibri"/>
                <a:cs typeface="Calibri"/>
              </a:defRPr>
            </a:lvl1pPr>
          </a:lstStyle>
          <a:p>
            <a:r>
              <a:rPr lang="en-US" dirty="0" smtClean="0"/>
              <a:t>Click to edit </a:t>
            </a:r>
            <a:br>
              <a:rPr lang="en-US" dirty="0" smtClean="0"/>
            </a:br>
            <a:r>
              <a:rPr lang="en-US" dirty="0" smtClean="0"/>
              <a:t>Master title style</a:t>
            </a:r>
            <a:endParaRPr lang="en-US" dirty="0"/>
          </a:p>
        </p:txBody>
      </p:sp>
    </p:spTree>
    <p:extLst>
      <p:ext uri="{BB962C8B-B14F-4D97-AF65-F5344CB8AC3E}">
        <p14:creationId xmlns:p14="http://schemas.microsoft.com/office/powerpoint/2010/main" val="1367883404"/>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descr="Lion PPT bkg 3 Blank.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060" y="0"/>
            <a:ext cx="9135879" cy="2033195"/>
          </a:xfrm>
          <a:prstGeom prst="rect">
            <a:avLst/>
          </a:prstGeom>
        </p:spPr>
      </p:pic>
      <p:sp>
        <p:nvSpPr>
          <p:cNvPr id="2" name="Title 1"/>
          <p:cNvSpPr>
            <a:spLocks noGrp="1"/>
          </p:cNvSpPr>
          <p:nvPr>
            <p:ph type="title"/>
          </p:nvPr>
        </p:nvSpPr>
        <p:spPr>
          <a:xfrm>
            <a:off x="381000" y="152401"/>
            <a:ext cx="7086600" cy="803638"/>
          </a:xfrm>
        </p:spPr>
        <p:txBody>
          <a:bodyPr>
            <a:normAutofit/>
          </a:bodyPr>
          <a:lstStyle>
            <a:lvl1pPr algn="l">
              <a:defRPr sz="3600">
                <a:solidFill>
                  <a:srgbClr val="FFFFFF"/>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53874"/>
            <a:ext cx="8229600" cy="4518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fontAlgn="base">
              <a:spcBef>
                <a:spcPct val="0"/>
              </a:spcBef>
              <a:spcAft>
                <a:spcPct val="0"/>
              </a:spcAft>
            </a:pPr>
            <a:endParaRPr lang="en-US"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fontAlgn="base">
              <a:spcBef>
                <a:spcPct val="0"/>
              </a:spcBef>
              <a:spcAft>
                <a:spcPct val="0"/>
              </a:spcAft>
            </a:pPr>
            <a:endParaRPr lang="en-US"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chemeClr val="tx1"/>
                </a:solidFill>
              </a:defRPr>
            </a:lvl1pPr>
          </a:lstStyle>
          <a:p>
            <a:pPr fontAlgn="base">
              <a:spcBef>
                <a:spcPct val="0"/>
              </a:spcBef>
              <a:spcAft>
                <a:spcPct val="0"/>
              </a:spcAft>
            </a:pPr>
            <a:fld id="{345397C3-0AF4-4CB8-9EFB-9D18150E9527}" type="slidenum">
              <a:rPr lang="en-US" smtClean="0">
                <a:solidFill>
                  <a:prstClr val="black"/>
                </a:solidFill>
              </a:rPr>
              <a:pPr fontAlgn="base">
                <a:spcBef>
                  <a:spcPct val="0"/>
                </a:spcBef>
                <a:spcAft>
                  <a:spcPct val="0"/>
                </a:spcAft>
              </a:pPr>
              <a:t>‹#›</a:t>
            </a:fld>
            <a:endParaRPr lang="en-US" dirty="0">
              <a:solidFill>
                <a:prstClr val="black"/>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67600" y="225822"/>
            <a:ext cx="1412715" cy="917178"/>
          </a:xfrm>
          <a:prstGeom prst="rect">
            <a:avLst/>
          </a:prstGeom>
        </p:spPr>
      </p:pic>
    </p:spTree>
    <p:extLst>
      <p:ext uri="{BB962C8B-B14F-4D97-AF65-F5344CB8AC3E}">
        <p14:creationId xmlns:p14="http://schemas.microsoft.com/office/powerpoint/2010/main" val="187729939"/>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descr="Lion PPT bkg 3 Blank.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060" y="0"/>
            <a:ext cx="9135879" cy="2033195"/>
          </a:xfrm>
          <a:prstGeom prst="rect">
            <a:avLst/>
          </a:prstGeom>
        </p:spPr>
      </p:pic>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C9345AA-F236-384F-9F42-A11ADC3D4BD0}" type="slidenum">
              <a:rPr lang="en-US" smtClean="0">
                <a:solidFill>
                  <a:prstClr val="black">
                    <a:tint val="75000"/>
                  </a:prstClr>
                </a:solidFill>
              </a:rPr>
              <a:pPr/>
              <a:t>‹#›</a:t>
            </a:fld>
            <a:endParaRPr lang="en-US" dirty="0">
              <a:solidFill>
                <a:prstClr val="black">
                  <a:tint val="75000"/>
                </a:prstClr>
              </a:solidFill>
            </a:endParaRPr>
          </a:p>
        </p:txBody>
      </p:sp>
      <p:sp>
        <p:nvSpPr>
          <p:cNvPr id="10" name="Title 1"/>
          <p:cNvSpPr>
            <a:spLocks noGrp="1"/>
          </p:cNvSpPr>
          <p:nvPr>
            <p:ph type="title"/>
          </p:nvPr>
        </p:nvSpPr>
        <p:spPr>
          <a:xfrm>
            <a:off x="381000" y="152401"/>
            <a:ext cx="7086600" cy="803638"/>
          </a:xfrm>
        </p:spPr>
        <p:txBody>
          <a:bodyPr>
            <a:normAutofit/>
          </a:bodyPr>
          <a:lstStyle>
            <a:lvl1pPr algn="l">
              <a:defRPr sz="3600">
                <a:solidFill>
                  <a:srgbClr val="FFFFFF"/>
                </a:solidFill>
              </a:defRPr>
            </a:lvl1pPr>
          </a:lstStyle>
          <a:p>
            <a:r>
              <a:rPr lang="en-US" dirty="0" smtClean="0"/>
              <a:t>Click to edit Master title style</a:t>
            </a:r>
            <a:endParaRPr lang="en-US" dirty="0"/>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67600" y="76200"/>
            <a:ext cx="1219200" cy="1045244"/>
          </a:xfrm>
          <a:prstGeom prst="rect">
            <a:avLst/>
          </a:prstGeom>
        </p:spPr>
      </p:pic>
    </p:spTree>
    <p:extLst>
      <p:ext uri="{BB962C8B-B14F-4D97-AF65-F5344CB8AC3E}">
        <p14:creationId xmlns:p14="http://schemas.microsoft.com/office/powerpoint/2010/main" val="845351054"/>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9" name="Picture 8" descr="Centennial PPT bkg 2.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061" y="0"/>
            <a:ext cx="2358139" cy="6858000"/>
          </a:xfrm>
          <a:prstGeom prst="rect">
            <a:avLst/>
          </a:prstGeom>
        </p:spPr>
      </p:pic>
      <p:sp>
        <p:nvSpPr>
          <p:cNvPr id="2" name="Title 1"/>
          <p:cNvSpPr>
            <a:spLocks noGrp="1"/>
          </p:cNvSpPr>
          <p:nvPr>
            <p:ph type="title"/>
          </p:nvPr>
        </p:nvSpPr>
        <p:spPr>
          <a:xfrm>
            <a:off x="1905001" y="274638"/>
            <a:ext cx="6781800" cy="1143000"/>
          </a:xfrm>
        </p:spPr>
        <p:txBody>
          <a:bodyPr>
            <a:noAutofit/>
          </a:bodyPr>
          <a:lstStyle>
            <a:lvl1pPr>
              <a:defRPr sz="3600" b="1">
                <a:solidFill>
                  <a:srgbClr val="09519E"/>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fontAlgn="base">
              <a:spcBef>
                <a:spcPct val="0"/>
              </a:spcBef>
              <a:spcAft>
                <a:spcPct val="0"/>
              </a:spcAft>
            </a:pPr>
            <a:endParaRPr lang="en-US" dirty="0">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fontAlgn="base">
              <a:spcBef>
                <a:spcPct val="0"/>
              </a:spcBef>
              <a:spcAft>
                <a:spcPct val="0"/>
              </a:spcAft>
            </a:pPr>
            <a:endParaRPr lang="en-US" dirty="0">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pPr fontAlgn="base">
              <a:spcBef>
                <a:spcPct val="0"/>
              </a:spcBef>
              <a:spcAft>
                <a:spcPct val="0"/>
              </a:spcAft>
            </a:pPr>
            <a:fld id="{AC9345AA-F236-384F-9F42-A11ADC3D4BD0}" type="slidenum">
              <a:rPr lang="en-US">
                <a:solidFill>
                  <a:prstClr val="black"/>
                </a:solidFill>
              </a:rPr>
              <a:pPr fontAlgn="base">
                <a:spcBef>
                  <a:spcPct val="0"/>
                </a:spcBef>
                <a:spcAft>
                  <a:spcPct val="0"/>
                </a:spcAft>
              </a:pPr>
              <a:t>‹#›</a:t>
            </a:fld>
            <a:endParaRPr lang="en-US" dirty="0">
              <a:solidFill>
                <a:prstClr val="black"/>
              </a:solidFill>
            </a:endParaRPr>
          </a:p>
        </p:txBody>
      </p:sp>
      <p:sp>
        <p:nvSpPr>
          <p:cNvPr id="10" name="Content Placeholder 2"/>
          <p:cNvSpPr>
            <a:spLocks noGrp="1"/>
          </p:cNvSpPr>
          <p:nvPr>
            <p:ph idx="1"/>
          </p:nvPr>
        </p:nvSpPr>
        <p:spPr>
          <a:xfrm>
            <a:off x="1905000" y="1653874"/>
            <a:ext cx="6781800" cy="4518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892411187"/>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9" name="Picture 8" descr="Centennial PPT bkg blank.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060" y="6282466"/>
            <a:ext cx="9135879" cy="575534"/>
          </a:xfrm>
          <a:prstGeom prst="rect">
            <a:avLst/>
          </a:prstGeom>
        </p:spPr>
      </p:pic>
      <p:pic>
        <p:nvPicPr>
          <p:cNvPr id="10" name="Picture 9" descr="Centennial PPT bkg blank.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V="1">
            <a:off x="0" y="0"/>
            <a:ext cx="9144000" cy="1371600"/>
          </a:xfrm>
          <a:prstGeom prst="rect">
            <a:avLst/>
          </a:prstGeom>
        </p:spPr>
      </p:pic>
      <p:sp>
        <p:nvSpPr>
          <p:cNvPr id="2" name="Title 1"/>
          <p:cNvSpPr>
            <a:spLocks noGrp="1"/>
          </p:cNvSpPr>
          <p:nvPr>
            <p:ph type="title"/>
          </p:nvPr>
        </p:nvSpPr>
        <p:spPr>
          <a:xfrm>
            <a:off x="457200" y="152400"/>
            <a:ext cx="8229600" cy="935863"/>
          </a:xfrm>
        </p:spPr>
        <p:txBody>
          <a:bodyPr>
            <a:normAutofit/>
          </a:bodyPr>
          <a:lstStyle>
            <a:lvl1pPr algn="l">
              <a:defRPr sz="3600" b="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457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b="1">
                <a:solidFill>
                  <a:schemeClr val="bg1"/>
                </a:solidFill>
              </a:defRPr>
            </a:lvl1pPr>
          </a:lstStyle>
          <a:p>
            <a:pPr fontAlgn="base">
              <a:spcBef>
                <a:spcPct val="0"/>
              </a:spcBef>
              <a:spcAft>
                <a:spcPct val="0"/>
              </a:spcAft>
            </a:pPr>
            <a:fld id="{AC9345AA-F236-384F-9F42-A11ADC3D4BD0}" type="slidenum">
              <a:rPr lang="en-US" smtClean="0">
                <a:solidFill>
                  <a:prstClr val="white"/>
                </a:solidFill>
              </a:rPr>
              <a:pPr fontAlgn="base">
                <a:spcBef>
                  <a:spcPct val="0"/>
                </a:spcBef>
                <a:spcAft>
                  <a:spcPct val="0"/>
                </a:spcAft>
              </a:pPr>
              <a:t>‹#›</a:t>
            </a:fld>
            <a:endParaRPr lang="en-US" dirty="0">
              <a:solidFill>
                <a:prstClr val="white"/>
              </a:solidFill>
            </a:endParaRP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74085" y="152400"/>
            <a:ext cx="1412715" cy="917178"/>
          </a:xfrm>
          <a:prstGeom prst="rect">
            <a:avLst/>
          </a:prstGeom>
        </p:spPr>
      </p:pic>
    </p:spTree>
    <p:extLst>
      <p:ext uri="{BB962C8B-B14F-4D97-AF65-F5344CB8AC3E}">
        <p14:creationId xmlns:p14="http://schemas.microsoft.com/office/powerpoint/2010/main" val="447808463"/>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9" name="Picture 8" descr="Centennial PPT bkg blank.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060" y="6282466"/>
            <a:ext cx="9135879" cy="575534"/>
          </a:xfrm>
          <a:prstGeom prst="rect">
            <a:avLst/>
          </a:prstGeom>
        </p:spPr>
      </p:pic>
      <p:sp>
        <p:nvSpPr>
          <p:cNvPr id="2" name="Title 1"/>
          <p:cNvSpPr>
            <a:spLocks noGrp="1"/>
          </p:cNvSpPr>
          <p:nvPr>
            <p:ph type="title"/>
          </p:nvPr>
        </p:nvSpPr>
        <p:spPr>
          <a:xfrm>
            <a:off x="457200" y="275874"/>
            <a:ext cx="7010400" cy="935863"/>
          </a:xfrm>
        </p:spPr>
        <p:txBody>
          <a:bodyPr>
            <a:normAutofit/>
          </a:bodyPr>
          <a:lstStyle>
            <a:lvl1pPr algn="l">
              <a:defRPr sz="3600">
                <a:solidFill>
                  <a:srgbClr val="09519E"/>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457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fontAlgn="base">
              <a:spcBef>
                <a:spcPct val="0"/>
              </a:spcBef>
              <a:spcAft>
                <a:spcPct val="0"/>
              </a:spcAft>
            </a:pPr>
            <a:endParaRPr lang="en-US"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fontAlgn="base">
              <a:spcBef>
                <a:spcPct val="0"/>
              </a:spcBef>
              <a:spcAft>
                <a:spcPct val="0"/>
              </a:spcAft>
            </a:pPr>
            <a:endParaRPr lang="en-US"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FFFFFF"/>
                </a:solidFill>
              </a:defRPr>
            </a:lvl1pPr>
          </a:lstStyle>
          <a:p>
            <a:pPr fontAlgn="base">
              <a:spcBef>
                <a:spcPct val="0"/>
              </a:spcBef>
              <a:spcAft>
                <a:spcPct val="0"/>
              </a:spcAft>
            </a:pPr>
            <a:fld id="{AC9345AA-F236-384F-9F42-A11ADC3D4BD0}" type="slidenum">
              <a:rPr lang="en-US" smtClean="0"/>
              <a:pPr fontAlgn="base">
                <a:spcBef>
                  <a:spcPct val="0"/>
                </a:spcBef>
                <a:spcAft>
                  <a:spcPct val="0"/>
                </a:spcAft>
              </a:pPr>
              <a:t>‹#›</a:t>
            </a:fld>
            <a:endParaRPr lang="en-US" dirty="0"/>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67600" y="228600"/>
            <a:ext cx="1219200" cy="1045244"/>
          </a:xfrm>
          <a:prstGeom prst="rect">
            <a:avLst/>
          </a:prstGeom>
        </p:spPr>
      </p:pic>
    </p:spTree>
    <p:extLst>
      <p:ext uri="{BB962C8B-B14F-4D97-AF65-F5344CB8AC3E}">
        <p14:creationId xmlns:p14="http://schemas.microsoft.com/office/powerpoint/2010/main" val="37084954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2.xml"/><Relationship Id="rId18" Type="http://schemas.openxmlformats.org/officeDocument/2006/relationships/slideLayout" Target="../slideLayouts/slideLayout27.xml"/><Relationship Id="rId26" Type="http://schemas.openxmlformats.org/officeDocument/2006/relationships/slideLayout" Target="../slideLayouts/slideLayout35.xml"/><Relationship Id="rId21" Type="http://schemas.openxmlformats.org/officeDocument/2006/relationships/slideLayout" Target="../slideLayouts/slideLayout30.xml"/><Relationship Id="rId34" Type="http://schemas.openxmlformats.org/officeDocument/2006/relationships/slideLayout" Target="../slideLayouts/slideLayout43.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5" Type="http://schemas.openxmlformats.org/officeDocument/2006/relationships/slideLayout" Target="../slideLayouts/slideLayout34.xml"/><Relationship Id="rId33" Type="http://schemas.openxmlformats.org/officeDocument/2006/relationships/slideLayout" Target="../slideLayouts/slideLayout42.xml"/><Relationship Id="rId38" Type="http://schemas.openxmlformats.org/officeDocument/2006/relationships/image" Target="../media/image9.png"/><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29" Type="http://schemas.openxmlformats.org/officeDocument/2006/relationships/slideLayout" Target="../slideLayouts/slideLayout38.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24" Type="http://schemas.openxmlformats.org/officeDocument/2006/relationships/slideLayout" Target="../slideLayouts/slideLayout33.xml"/><Relationship Id="rId32" Type="http://schemas.openxmlformats.org/officeDocument/2006/relationships/slideLayout" Target="../slideLayouts/slideLayout41.xml"/><Relationship Id="rId37" Type="http://schemas.openxmlformats.org/officeDocument/2006/relationships/theme" Target="../theme/theme2.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slideLayout" Target="../slideLayouts/slideLayout32.xml"/><Relationship Id="rId28" Type="http://schemas.openxmlformats.org/officeDocument/2006/relationships/slideLayout" Target="../slideLayouts/slideLayout37.xml"/><Relationship Id="rId36" Type="http://schemas.openxmlformats.org/officeDocument/2006/relationships/slideLayout" Target="../slideLayouts/slideLayout45.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31" Type="http://schemas.openxmlformats.org/officeDocument/2006/relationships/slideLayout" Target="../slideLayouts/slideLayout40.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slideLayout" Target="../slideLayouts/slideLayout31.xml"/><Relationship Id="rId27" Type="http://schemas.openxmlformats.org/officeDocument/2006/relationships/slideLayout" Target="../slideLayouts/slideLayout36.xml"/><Relationship Id="rId30" Type="http://schemas.openxmlformats.org/officeDocument/2006/relationships/slideLayout" Target="../slideLayouts/slideLayout39.xml"/><Relationship Id="rId35" Type="http://schemas.openxmlformats.org/officeDocument/2006/relationships/slideLayout" Target="../slideLayouts/slideLayout44.xml"/><Relationship Id="rId8" Type="http://schemas.openxmlformats.org/officeDocument/2006/relationships/slideLayout" Target="../slideLayouts/slideLayout17.xml"/><Relationship Id="rId3"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3.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59.xml"/><Relationship Id="rId7" Type="http://schemas.openxmlformats.org/officeDocument/2006/relationships/theme" Target="../theme/theme4.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5" Type="http://schemas.openxmlformats.org/officeDocument/2006/relationships/slideLayout" Target="../slideLayouts/slideLayout61.xml"/><Relationship Id="rId4"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0B6E077C-D275-BF4C-844B-406811B7A9C5}" type="datetime1">
              <a:rPr lang="en-US" smtClean="0">
                <a:solidFill>
                  <a:prstClr val="black">
                    <a:tint val="75000"/>
                  </a:prstClr>
                </a:solidFill>
                <a:latin typeface="Arial" pitchFamily="34" charset="0"/>
              </a:rPr>
              <a:pPr fontAlgn="base">
                <a:spcBef>
                  <a:spcPct val="0"/>
                </a:spcBef>
                <a:spcAft>
                  <a:spcPct val="0"/>
                </a:spcAft>
              </a:pPr>
              <a:t>7/22/2016</a:t>
            </a:fld>
            <a:endParaRPr lang="en-US">
              <a:solidFill>
                <a:prstClr val="black">
                  <a:tint val="75000"/>
                </a:prstClr>
              </a:solidFill>
              <a:latin typeface="Arial"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a:solidFill>
                <a:prstClr val="black">
                  <a:tint val="75000"/>
                </a:prstClr>
              </a:solidFill>
              <a:latin typeface="Arial"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AC9345AA-F236-384F-9F42-A11ADC3D4BD0}" type="slidenum">
              <a:rPr lang="en-US" smtClean="0">
                <a:solidFill>
                  <a:prstClr val="black">
                    <a:tint val="75000"/>
                  </a:prstClr>
                </a:solidFill>
                <a:latin typeface="Arial" pitchFamily="34" charset="0"/>
              </a:rPr>
              <a:pPr fontAlgn="base">
                <a:spcBef>
                  <a:spcPct val="0"/>
                </a:spcBef>
                <a:spcAft>
                  <a:spcPct val="0"/>
                </a:spcAft>
              </a:pPr>
              <a:t>‹#›</a:t>
            </a:fld>
            <a:endParaRPr lang="en-US" dirty="0">
              <a:solidFill>
                <a:prstClr val="black">
                  <a:tint val="75000"/>
                </a:prstClr>
              </a:solidFill>
              <a:latin typeface="Arial" pitchFamily="34" charset="0"/>
            </a:endParaRPr>
          </a:p>
        </p:txBody>
      </p:sp>
    </p:spTree>
    <p:extLst>
      <p:ext uri="{BB962C8B-B14F-4D97-AF65-F5344CB8AC3E}">
        <p14:creationId xmlns:p14="http://schemas.microsoft.com/office/powerpoint/2010/main" val="25003668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5" name="Picture 14" descr="eco background 4.png"/>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4050" y="0"/>
            <a:ext cx="9135900" cy="6858000"/>
          </a:xfrm>
          <a:prstGeom prst="rect">
            <a:avLst/>
          </a:prstGeom>
        </p:spPr>
      </p:pic>
      <p:sp>
        <p:nvSpPr>
          <p:cNvPr id="3075" name="Rectangle 2"/>
          <p:cNvSpPr>
            <a:spLocks noGrp="1" noChangeArrowheads="1"/>
          </p:cNvSpPr>
          <p:nvPr>
            <p:ph type="title"/>
          </p:nvPr>
        </p:nvSpPr>
        <p:spPr bwMode="auto">
          <a:xfrm>
            <a:off x="152400" y="76200"/>
            <a:ext cx="8382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3076" name="Rectangle 3"/>
          <p:cNvSpPr>
            <a:spLocks noGrp="1" noChangeArrowheads="1"/>
          </p:cNvSpPr>
          <p:nvPr>
            <p:ph type="body" idx="1"/>
          </p:nvPr>
        </p:nvSpPr>
        <p:spPr bwMode="auto">
          <a:xfrm>
            <a:off x="152400" y="685800"/>
            <a:ext cx="8839200" cy="5791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3" name="Text Box 9"/>
          <p:cNvSpPr txBox="1">
            <a:spLocks noChangeArrowheads="1"/>
          </p:cNvSpPr>
          <p:nvPr/>
        </p:nvSpPr>
        <p:spPr bwMode="auto">
          <a:xfrm>
            <a:off x="8534400" y="6553200"/>
            <a:ext cx="342900" cy="246221"/>
          </a:xfrm>
          <a:prstGeom prst="rect">
            <a:avLst/>
          </a:prstGeom>
          <a:noFill/>
          <a:ln w="9525">
            <a:noFill/>
            <a:miter lim="800000"/>
            <a:headEnd/>
            <a:tailEnd/>
          </a:ln>
        </p:spPr>
        <p:txBody>
          <a:bodyPr anchor="ctr">
            <a:spAutoFit/>
          </a:bodyPr>
          <a:lstStyle/>
          <a:p>
            <a:pPr algn="r" eaLnBrk="0" hangingPunct="0">
              <a:spcBef>
                <a:spcPct val="50000"/>
              </a:spcBef>
              <a:defRPr/>
            </a:pPr>
            <a:fld id="{84BD56EB-63C0-4B7E-9277-A8B569449C02}" type="slidenum">
              <a:rPr lang="en-US" sz="1000">
                <a:solidFill>
                  <a:srgbClr val="00338D"/>
                </a:solidFill>
              </a:rPr>
              <a:pPr algn="r" eaLnBrk="0" hangingPunct="0">
                <a:spcBef>
                  <a:spcPct val="50000"/>
                </a:spcBef>
                <a:defRPr/>
              </a:pPr>
              <a:t>‹#›</a:t>
            </a:fld>
            <a:endParaRPr lang="zh-TW" sz="1000" dirty="0">
              <a:solidFill>
                <a:srgbClr val="00338D"/>
              </a:solidFill>
            </a:endParaRPr>
          </a:p>
        </p:txBody>
      </p:sp>
    </p:spTree>
    <p:extLst>
      <p:ext uri="{BB962C8B-B14F-4D97-AF65-F5344CB8AC3E}">
        <p14:creationId xmlns:p14="http://schemas.microsoft.com/office/powerpoint/2010/main" val="325919428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5" r:id="rId34"/>
    <p:sldLayoutId id="2147483706" r:id="rId35"/>
    <p:sldLayoutId id="2147483707" r:id="rId36"/>
  </p:sldLayoutIdLst>
  <p:txStyles>
    <p:titleStyle>
      <a:lvl1pPr algn="l" rtl="0" eaLnBrk="0" fontAlgn="base" hangingPunct="0">
        <a:spcBef>
          <a:spcPct val="0"/>
        </a:spcBef>
        <a:spcAft>
          <a:spcPct val="0"/>
        </a:spcAft>
        <a:defRPr lang="en-US" sz="2800" b="0" dirty="0" smtClean="0">
          <a:solidFill>
            <a:srgbClr val="00338D"/>
          </a:solidFill>
          <a:latin typeface="+mj-lt"/>
          <a:ea typeface="+mj-ea"/>
          <a:cs typeface="+mj-cs"/>
        </a:defRPr>
      </a:lvl1pPr>
      <a:lvl2pPr algn="l" rtl="0" eaLnBrk="0" fontAlgn="base" hangingPunct="0">
        <a:spcBef>
          <a:spcPct val="0"/>
        </a:spcBef>
        <a:spcAft>
          <a:spcPct val="0"/>
        </a:spcAft>
        <a:defRPr sz="2500" b="1">
          <a:solidFill>
            <a:schemeClr val="tx1"/>
          </a:solidFill>
          <a:latin typeface="Arial" charset="0"/>
        </a:defRPr>
      </a:lvl2pPr>
      <a:lvl3pPr algn="l" rtl="0" eaLnBrk="0" fontAlgn="base" hangingPunct="0">
        <a:spcBef>
          <a:spcPct val="0"/>
        </a:spcBef>
        <a:spcAft>
          <a:spcPct val="0"/>
        </a:spcAft>
        <a:defRPr sz="2500" b="1">
          <a:solidFill>
            <a:schemeClr val="tx1"/>
          </a:solidFill>
          <a:latin typeface="Arial" charset="0"/>
        </a:defRPr>
      </a:lvl3pPr>
      <a:lvl4pPr algn="l" rtl="0" eaLnBrk="0" fontAlgn="base" hangingPunct="0">
        <a:spcBef>
          <a:spcPct val="0"/>
        </a:spcBef>
        <a:spcAft>
          <a:spcPct val="0"/>
        </a:spcAft>
        <a:defRPr sz="2500" b="1">
          <a:solidFill>
            <a:schemeClr val="tx1"/>
          </a:solidFill>
          <a:latin typeface="Arial" charset="0"/>
        </a:defRPr>
      </a:lvl4pPr>
      <a:lvl5pPr algn="l" rtl="0" eaLnBrk="0" fontAlgn="base" hangingPunct="0">
        <a:spcBef>
          <a:spcPct val="0"/>
        </a:spcBef>
        <a:spcAft>
          <a:spcPct val="0"/>
        </a:spcAft>
        <a:defRPr sz="2500" b="1">
          <a:solidFill>
            <a:schemeClr val="tx1"/>
          </a:solidFill>
          <a:latin typeface="Arial" charset="0"/>
        </a:defRPr>
      </a:lvl5pPr>
      <a:lvl6pPr marL="457200" algn="l" rtl="0" fontAlgn="base">
        <a:spcBef>
          <a:spcPct val="0"/>
        </a:spcBef>
        <a:spcAft>
          <a:spcPct val="0"/>
        </a:spcAft>
        <a:defRPr sz="2400">
          <a:solidFill>
            <a:schemeClr val="tx2"/>
          </a:solidFill>
          <a:latin typeface="Arial" charset="0"/>
        </a:defRPr>
      </a:lvl6pPr>
      <a:lvl7pPr marL="914400" algn="l" rtl="0" fontAlgn="base">
        <a:spcBef>
          <a:spcPct val="0"/>
        </a:spcBef>
        <a:spcAft>
          <a:spcPct val="0"/>
        </a:spcAft>
        <a:defRPr sz="2400">
          <a:solidFill>
            <a:schemeClr val="tx2"/>
          </a:solidFill>
          <a:latin typeface="Arial" charset="0"/>
        </a:defRPr>
      </a:lvl7pPr>
      <a:lvl8pPr marL="1371600" algn="l" rtl="0" fontAlgn="base">
        <a:spcBef>
          <a:spcPct val="0"/>
        </a:spcBef>
        <a:spcAft>
          <a:spcPct val="0"/>
        </a:spcAft>
        <a:defRPr sz="2400">
          <a:solidFill>
            <a:schemeClr val="tx2"/>
          </a:solidFill>
          <a:latin typeface="Arial" charset="0"/>
        </a:defRPr>
      </a:lvl8pPr>
      <a:lvl9pPr marL="1828800" algn="l" rtl="0" fontAlgn="base">
        <a:spcBef>
          <a:spcPct val="0"/>
        </a:spcBef>
        <a:spcAft>
          <a:spcPct val="0"/>
        </a:spcAft>
        <a:defRPr sz="2400">
          <a:solidFill>
            <a:schemeClr val="tx2"/>
          </a:solidFill>
          <a:latin typeface="Arial" charset="0"/>
        </a:defRPr>
      </a:lvl9pPr>
    </p:titleStyle>
    <p:bodyStyle>
      <a:lvl1pPr marL="230188" indent="-230188" algn="l" rtl="0" eaLnBrk="0" fontAlgn="base" hangingPunct="0">
        <a:spcBef>
          <a:spcPct val="20000"/>
        </a:spcBef>
        <a:spcAft>
          <a:spcPct val="0"/>
        </a:spcAft>
        <a:buFont typeface="Arial" charset="0"/>
        <a:buChar char="•"/>
        <a:defRPr sz="2600">
          <a:solidFill>
            <a:schemeClr val="tx1"/>
          </a:solidFill>
          <a:latin typeface="+mn-lt"/>
          <a:ea typeface="+mn-ea"/>
          <a:cs typeface="+mn-cs"/>
        </a:defRPr>
      </a:lvl1pPr>
      <a:lvl2pPr marL="684213" indent="-227013" algn="l" rtl="0" eaLnBrk="0" fontAlgn="base" hangingPunct="0">
        <a:spcBef>
          <a:spcPct val="20000"/>
        </a:spcBef>
        <a:spcAft>
          <a:spcPct val="0"/>
        </a:spcAft>
        <a:buFont typeface="Wingdings" pitchFamily="2" charset="2"/>
        <a:buChar char="§"/>
        <a:defRPr sz="2200">
          <a:solidFill>
            <a:schemeClr val="tx1"/>
          </a:solidFill>
          <a:latin typeface="+mn-lt"/>
        </a:defRPr>
      </a:lvl2pPr>
      <a:lvl3pPr marL="1144588" indent="-230188" algn="l" rtl="0" eaLnBrk="0" fontAlgn="base" hangingPunct="0">
        <a:spcBef>
          <a:spcPct val="20000"/>
        </a:spcBef>
        <a:spcAft>
          <a:spcPct val="0"/>
        </a:spcAft>
        <a:buFont typeface="Arial" pitchFamily="34" charset="0"/>
        <a:buChar char="○"/>
        <a:defRPr sz="2000">
          <a:solidFill>
            <a:schemeClr val="tx1"/>
          </a:solidFill>
          <a:latin typeface="+mn-lt"/>
        </a:defRPr>
      </a:lvl3pPr>
      <a:lvl4pPr marL="1598613" indent="-227013" algn="l" rtl="0" eaLnBrk="0" fontAlgn="base" hangingPunct="0">
        <a:spcBef>
          <a:spcPct val="20000"/>
        </a:spcBef>
        <a:spcAft>
          <a:spcPct val="0"/>
        </a:spcAft>
        <a:buFont typeface="Arial" charset="0"/>
        <a:buChar char="▫"/>
        <a:defRPr sz="1800">
          <a:solidFill>
            <a:schemeClr val="tx1"/>
          </a:solidFill>
          <a:latin typeface="+mn-lt"/>
        </a:defRPr>
      </a:lvl4pPr>
      <a:lvl5pPr marL="2058988" indent="-230188" algn="l" rtl="0" eaLnBrk="0" fontAlgn="base" hangingPunct="0">
        <a:spcBef>
          <a:spcPct val="20000"/>
        </a:spcBef>
        <a:spcAft>
          <a:spcPct val="0"/>
        </a:spcAft>
        <a:buFont typeface="Arial" charset="0"/>
        <a:buChar char="◦"/>
        <a:tabLst>
          <a:tab pos="2058988" algn="l"/>
        </a:tabLst>
        <a:defRPr sz="1600">
          <a:solidFill>
            <a:schemeClr val="tx1"/>
          </a:solidFill>
          <a:latin typeface="+mn-lt"/>
        </a:defRPr>
      </a:lvl5pPr>
      <a:lvl6pPr marL="2286000" algn="l" rtl="0" fontAlgn="base">
        <a:spcBef>
          <a:spcPct val="20000"/>
        </a:spcBef>
        <a:spcAft>
          <a:spcPct val="0"/>
        </a:spcAft>
        <a:buChar char="»"/>
        <a:defRPr sz="2400">
          <a:solidFill>
            <a:schemeClr val="tx1"/>
          </a:solidFill>
          <a:latin typeface="+mn-lt"/>
        </a:defRPr>
      </a:lvl6pPr>
      <a:lvl7pPr marL="2743200" algn="l" rtl="0" fontAlgn="base">
        <a:spcBef>
          <a:spcPct val="20000"/>
        </a:spcBef>
        <a:spcAft>
          <a:spcPct val="0"/>
        </a:spcAft>
        <a:buChar char="»"/>
        <a:defRPr sz="2400">
          <a:solidFill>
            <a:schemeClr val="tx1"/>
          </a:solidFill>
          <a:latin typeface="+mn-lt"/>
        </a:defRPr>
      </a:lvl7pPr>
      <a:lvl8pPr marL="3200400" algn="l" rtl="0" fontAlgn="base">
        <a:spcBef>
          <a:spcPct val="20000"/>
        </a:spcBef>
        <a:spcAft>
          <a:spcPct val="0"/>
        </a:spcAft>
        <a:buChar char="»"/>
        <a:defRPr sz="2400">
          <a:solidFill>
            <a:schemeClr val="tx1"/>
          </a:solidFill>
          <a:latin typeface="+mn-lt"/>
        </a:defRPr>
      </a:lvl8pPr>
      <a:lvl9pPr marL="3657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fontAlgn="base">
              <a:spcBef>
                <a:spcPct val="0"/>
              </a:spcBef>
              <a:spcAft>
                <a:spcPct val="0"/>
              </a:spcAft>
            </a:pPr>
            <a:fld id="{0B6E077C-D275-BF4C-844B-406811B7A9C5}" type="datetime1">
              <a:rPr lang="en-US" smtClean="0">
                <a:solidFill>
                  <a:prstClr val="black">
                    <a:tint val="75000"/>
                  </a:prstClr>
                </a:solidFill>
                <a:latin typeface="Arial" pitchFamily="34" charset="0"/>
              </a:rPr>
              <a:pPr fontAlgn="base">
                <a:spcBef>
                  <a:spcPct val="0"/>
                </a:spcBef>
                <a:spcAft>
                  <a:spcPct val="0"/>
                </a:spcAft>
              </a:pPr>
              <a:t>7/22/2016</a:t>
            </a:fld>
            <a:endParaRPr lang="en-US">
              <a:solidFill>
                <a:prstClr val="black">
                  <a:tint val="75000"/>
                </a:prstClr>
              </a:solidFill>
              <a:latin typeface="Arial" pitchFamily="34" charset="0"/>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fontAlgn="base">
              <a:spcBef>
                <a:spcPct val="0"/>
              </a:spcBef>
              <a:spcAft>
                <a:spcPct val="0"/>
              </a:spcAft>
            </a:pPr>
            <a:endParaRPr lang="en-US">
              <a:solidFill>
                <a:prstClr val="black">
                  <a:tint val="75000"/>
                </a:prstClr>
              </a:solidFill>
              <a:latin typeface="Arial" pitchFamily="34" charset="0"/>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fontAlgn="base">
              <a:spcBef>
                <a:spcPct val="0"/>
              </a:spcBef>
              <a:spcAft>
                <a:spcPct val="0"/>
              </a:spcAft>
            </a:pPr>
            <a:fld id="{AC9345AA-F236-384F-9F42-A11ADC3D4BD0}" type="slidenum">
              <a:rPr lang="en-US" smtClean="0">
                <a:solidFill>
                  <a:prstClr val="black">
                    <a:tint val="75000"/>
                  </a:prstClr>
                </a:solidFill>
                <a:latin typeface="Arial" pitchFamily="34" charset="0"/>
              </a:rPr>
              <a:pPr fontAlgn="base">
                <a:spcBef>
                  <a:spcPct val="0"/>
                </a:spcBef>
                <a:spcAft>
                  <a:spcPct val="0"/>
                </a:spcAft>
              </a:pPr>
              <a:t>‹#›</a:t>
            </a:fld>
            <a:endParaRPr lang="en-US" dirty="0">
              <a:solidFill>
                <a:prstClr val="black">
                  <a:tint val="75000"/>
                </a:prstClr>
              </a:solidFill>
              <a:latin typeface="Arial" pitchFamily="34" charset="0"/>
            </a:endParaRP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prstClr val="black">
                  <a:tint val="75000"/>
                </a:prstClr>
              </a:solidFill>
              <a:latin typeface="Arial"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prstClr val="black">
                  <a:tint val="75000"/>
                </a:prstClr>
              </a:solidFill>
              <a:latin typeface="Arial"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AC9345AA-F236-384F-9F42-A11ADC3D4BD0}" type="slidenum">
              <a:rPr lang="en-US" smtClean="0">
                <a:solidFill>
                  <a:prstClr val="black">
                    <a:tint val="75000"/>
                  </a:prstClr>
                </a:solidFill>
                <a:latin typeface="Arial" pitchFamily="34" charset="0"/>
              </a:rPr>
              <a:pPr fontAlgn="base">
                <a:spcBef>
                  <a:spcPct val="0"/>
                </a:spcBef>
                <a:spcAft>
                  <a:spcPct val="0"/>
                </a:spcAft>
              </a:pPr>
              <a:t>‹#›</a:t>
            </a:fld>
            <a:endParaRPr lang="en-US" dirty="0">
              <a:solidFill>
                <a:prstClr val="black">
                  <a:tint val="75000"/>
                </a:prstClr>
              </a:solidFill>
              <a:latin typeface="Arial" pitchFamily="34" charset="0"/>
            </a:endParaRPr>
          </a:p>
        </p:txBody>
      </p:sp>
    </p:spTree>
    <p:extLst>
      <p:ext uri="{BB962C8B-B14F-4D97-AF65-F5344CB8AC3E}">
        <p14:creationId xmlns:p14="http://schemas.microsoft.com/office/powerpoint/2010/main" val="83006470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Lst>
  <p:timing>
    <p:tnLst>
      <p:par>
        <p:cTn id="1" dur="indefinite" restart="never" nodeType="tmRoot"/>
      </p:par>
    </p:tnLst>
  </p:timing>
  <p:hf hdr="0" ftr="0" dt="0"/>
  <p:txStyles>
    <p:titleStyle>
      <a:lvl1pPr algn="ctr" defTabSz="4572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58.xml"/></Relationships>
</file>

<file path=ppt/slides/_rels/slide3.xml.rels><?xml version="1.0" encoding="UTF-8" standalone="yes"?>
<Relationships xmlns="http://schemas.openxmlformats.org/package/2006/relationships"><Relationship Id="rId3" Type="http://schemas.openxmlformats.org/officeDocument/2006/relationships/hyperlink" Target="http://www.lionsclubs.org/TC/news-media/videos/videos.php?id=che7MViH" TargetMode="External"/><Relationship Id="rId2" Type="http://schemas.openxmlformats.org/officeDocument/2006/relationships/notesSlide" Target="../notesSlides/notesSlide3.xml"/><Relationship Id="rId1" Type="http://schemas.openxmlformats.org/officeDocument/2006/relationships/slideLayout" Target="../slideLayouts/slideLayout47.xml"/><Relationship Id="rId6" Type="http://schemas.openxmlformats.org/officeDocument/2006/relationships/image" Target="../media/image27.png"/><Relationship Id="rId5" Type="http://schemas.openxmlformats.org/officeDocument/2006/relationships/image" Target="../media/image26.jpg"/><Relationship Id="rId4" Type="http://schemas.openxmlformats.org/officeDocument/2006/relationships/image" Target="../media/image25.jpeg"/></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47.xml"/><Relationship Id="rId5" Type="http://schemas.openxmlformats.org/officeDocument/2006/relationships/image" Target="../media/image27.png"/><Relationship Id="rId4" Type="http://schemas.openxmlformats.org/officeDocument/2006/relationships/image" Target="../media/image26.jp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47.xml"/><Relationship Id="rId5" Type="http://schemas.openxmlformats.org/officeDocument/2006/relationships/image" Target="../media/image27.png"/><Relationship Id="rId4" Type="http://schemas.openxmlformats.org/officeDocument/2006/relationships/image" Target="../media/image26.jp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47.xml"/><Relationship Id="rId5" Type="http://schemas.openxmlformats.org/officeDocument/2006/relationships/image" Target="../media/image26.jp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8.xml"/><Relationship Id="rId1" Type="http://schemas.openxmlformats.org/officeDocument/2006/relationships/slideLayout" Target="../slideLayouts/slideLayout47.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4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4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4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5.xml"/><Relationship Id="rId1" Type="http://schemas.openxmlformats.org/officeDocument/2006/relationships/slideLayout" Target="../slideLayouts/slideLayout47.xml"/><Relationship Id="rId6" Type="http://schemas.openxmlformats.org/officeDocument/2006/relationships/image" Target="../media/image45.jpg"/><Relationship Id="rId5" Type="http://schemas.openxmlformats.org/officeDocument/2006/relationships/image" Target="../media/image44.jpeg"/><Relationship Id="rId4" Type="http://schemas.openxmlformats.org/officeDocument/2006/relationships/image" Target="../media/image4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7.xml"/><Relationship Id="rId1" Type="http://schemas.openxmlformats.org/officeDocument/2006/relationships/slideLayout" Target="../slideLayouts/slideLayout47.xml"/><Relationship Id="rId5" Type="http://schemas.openxmlformats.org/officeDocument/2006/relationships/image" Target="../media/image50.pn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47.xml"/><Relationship Id="rId6" Type="http://schemas.openxmlformats.org/officeDocument/2006/relationships/image" Target="../media/image54.emf"/><Relationship Id="rId5" Type="http://schemas.openxmlformats.org/officeDocument/2006/relationships/image" Target="../media/image53.emf"/><Relationship Id="rId4" Type="http://schemas.openxmlformats.org/officeDocument/2006/relationships/image" Target="../media/image52.emf"/></Relationships>
</file>

<file path=ppt/slides/_rels/slide24.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19.xml"/><Relationship Id="rId1" Type="http://schemas.openxmlformats.org/officeDocument/2006/relationships/slideLayout" Target="../slideLayouts/slideLayout4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jpeg"/></Relationships>
</file>

<file path=ppt/slides/_rels/slide2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tiff"/><Relationship Id="rId7"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47.xml"/><Relationship Id="rId6" Type="http://schemas.openxmlformats.org/officeDocument/2006/relationships/image" Target="../media/image62.jpeg"/><Relationship Id="rId5" Type="http://schemas.openxmlformats.org/officeDocument/2006/relationships/image" Target="../media/image61.tiff"/><Relationship Id="rId4" Type="http://schemas.openxmlformats.org/officeDocument/2006/relationships/image" Target="../media/image60.tiff"/></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47.xml"/><Relationship Id="rId4" Type="http://schemas.openxmlformats.org/officeDocument/2006/relationships/image" Target="../media/image67.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9.xml"/><Relationship Id="rId1" Type="http://schemas.openxmlformats.org/officeDocument/2006/relationships/tags" Target="../tags/tag1.xml"/><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47.xml"/><Relationship Id="rId5" Type="http://schemas.openxmlformats.org/officeDocument/2006/relationships/image" Target="../media/image72.png"/><Relationship Id="rId4" Type="http://schemas.openxmlformats.org/officeDocument/2006/relationships/image" Target="../media/image71.jpg"/></Relationships>
</file>

<file path=ppt/slides/_rels/slide30.xml.rels><?xml version="1.0" encoding="UTF-8" standalone="yes"?>
<Relationships xmlns="http://schemas.openxmlformats.org/package/2006/relationships"><Relationship Id="rId3" Type="http://schemas.openxmlformats.org/officeDocument/2006/relationships/image" Target="../media/image73.tiff"/><Relationship Id="rId2" Type="http://schemas.openxmlformats.org/officeDocument/2006/relationships/notesSlide" Target="../notesSlides/notesSlide24.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19400" y="457200"/>
            <a:ext cx="5688968" cy="4267200"/>
          </a:xfrm>
          <a:prstGeom prst="rect">
            <a:avLst/>
          </a:prstGeom>
          <a:noFill/>
          <a:ln>
            <a:noFill/>
          </a:ln>
        </p:spPr>
      </p:pic>
      <p:sp>
        <p:nvSpPr>
          <p:cNvPr id="2" name="矩形 1"/>
          <p:cNvSpPr/>
          <p:nvPr/>
        </p:nvSpPr>
        <p:spPr>
          <a:xfrm>
            <a:off x="304800" y="4874219"/>
            <a:ext cx="5929828" cy="584775"/>
          </a:xfrm>
          <a:prstGeom prst="rect">
            <a:avLst/>
          </a:prstGeom>
        </p:spPr>
        <p:txBody>
          <a:bodyPr wrap="none">
            <a:spAutoFit/>
          </a:bodyPr>
          <a:lstStyle/>
          <a:p>
            <a:r>
              <a:rPr lang="en-US" altLang="zh-TW" sz="3200" cap="all" dirty="0" smtClean="0">
                <a:solidFill>
                  <a:srgbClr val="D8B25C">
                    <a:lumMod val="50000"/>
                  </a:srgbClr>
                </a:solidFill>
                <a:latin typeface="PMingLiU"/>
                <a:ea typeface="+mj-ea"/>
                <a:cs typeface="PMingLiU"/>
              </a:rPr>
              <a:t>為</a:t>
            </a:r>
            <a:r>
              <a:rPr lang="zh-TW" altLang="en-US" sz="3200" cap="all" dirty="0" smtClean="0">
                <a:solidFill>
                  <a:srgbClr val="D8B25C">
                    <a:lumMod val="50000"/>
                  </a:srgbClr>
                </a:solidFill>
                <a:latin typeface="PMingLiU"/>
                <a:ea typeface="+mj-ea"/>
                <a:cs typeface="PMingLiU"/>
              </a:rPr>
              <a:t>獅子會歡</a:t>
            </a:r>
            <a:r>
              <a:rPr lang="zh-TW" altLang="en-US" sz="3200" cap="all" dirty="0">
                <a:solidFill>
                  <a:srgbClr val="D8B25C">
                    <a:lumMod val="50000"/>
                  </a:srgbClr>
                </a:solidFill>
                <a:latin typeface="PMingLiU"/>
                <a:ea typeface="+mj-ea"/>
                <a:cs typeface="PMingLiU"/>
              </a:rPr>
              <a:t>慶一百年的人道</a:t>
            </a:r>
            <a:r>
              <a:rPr lang="zh-TW" altLang="en-US" sz="3200" cap="all" dirty="0" smtClean="0">
                <a:solidFill>
                  <a:srgbClr val="D8B25C">
                    <a:lumMod val="50000"/>
                  </a:srgbClr>
                </a:solidFill>
                <a:latin typeface="PMingLiU"/>
                <a:ea typeface="+mj-ea"/>
                <a:cs typeface="PMingLiU"/>
              </a:rPr>
              <a:t>服務</a:t>
            </a:r>
            <a:endParaRPr lang="zh-TW" altLang="en-US" sz="3200" dirty="0"/>
          </a:p>
        </p:txBody>
      </p:sp>
      <p:sp>
        <p:nvSpPr>
          <p:cNvPr id="3" name="文字方塊 2"/>
          <p:cNvSpPr txBox="1"/>
          <p:nvPr/>
        </p:nvSpPr>
        <p:spPr>
          <a:xfrm>
            <a:off x="9832" y="6332041"/>
            <a:ext cx="4419600" cy="369332"/>
          </a:xfrm>
          <a:prstGeom prst="rect">
            <a:avLst/>
          </a:prstGeom>
          <a:noFill/>
        </p:spPr>
        <p:txBody>
          <a:bodyPr wrap="square" rtlCol="0">
            <a:spAutoFit/>
          </a:bodyPr>
          <a:lstStyle/>
          <a:p>
            <a:pPr algn="r"/>
            <a:r>
              <a:rPr lang="zh-TW" altLang="en-US" dirty="0" smtClean="0"/>
              <a:t>主講</a:t>
            </a:r>
            <a:r>
              <a:rPr lang="en-US" altLang="zh-TW" dirty="0" smtClean="0"/>
              <a:t>:300A3</a:t>
            </a:r>
            <a:r>
              <a:rPr lang="zh-TW" altLang="en-US" dirty="0" smtClean="0"/>
              <a:t>區</a:t>
            </a:r>
            <a:r>
              <a:rPr lang="en-US" altLang="zh-TW" dirty="0" smtClean="0"/>
              <a:t>GLT</a:t>
            </a:r>
            <a:r>
              <a:rPr lang="zh-TW" altLang="en-US" dirty="0" smtClean="0"/>
              <a:t>協調長陳建文</a:t>
            </a:r>
            <a:endParaRPr lang="zh-TW" altLang="en-US" dirty="0"/>
          </a:p>
        </p:txBody>
      </p:sp>
    </p:spTree>
    <p:extLst>
      <p:ext uri="{BB962C8B-B14F-4D97-AF65-F5344CB8AC3E}">
        <p14:creationId xmlns:p14="http://schemas.microsoft.com/office/powerpoint/2010/main" val="1322543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smtClean="0">
                <a:latin typeface="PMingLiU"/>
                <a:cs typeface="PMingLiU"/>
              </a:rPr>
              <a:t>慶祝100年的獅子會</a:t>
            </a:r>
            <a:endParaRPr lang="zh-TW" sz="3600" dirty="0">
              <a:latin typeface="PMingLiU"/>
            </a:endParaRPr>
          </a:p>
        </p:txBody>
      </p:sp>
      <p:sp>
        <p:nvSpPr>
          <p:cNvPr id="20" name="Rounded Rectangle 19"/>
          <p:cNvSpPr/>
          <p:nvPr/>
        </p:nvSpPr>
        <p:spPr bwMode="auto">
          <a:xfrm>
            <a:off x="228600" y="1987833"/>
            <a:ext cx="2694641" cy="1073331"/>
          </a:xfrm>
          <a:prstGeom prst="roundRect">
            <a:avLst/>
          </a:prstGeom>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a:r>
              <a:rPr lang="en-US" sz="3000" b="1" dirty="0">
                <a:solidFill>
                  <a:prstClr val="black"/>
                </a:solidFill>
                <a:latin typeface="PMingLiU"/>
                <a:cs typeface="PMingLiU"/>
              </a:rPr>
              <a:t>透過服務來領導</a:t>
            </a:r>
          </a:p>
        </p:txBody>
      </p:sp>
      <p:sp>
        <p:nvSpPr>
          <p:cNvPr id="21" name="Rounded Rectangle 20"/>
          <p:cNvSpPr/>
          <p:nvPr/>
        </p:nvSpPr>
        <p:spPr bwMode="auto">
          <a:xfrm>
            <a:off x="3324225" y="1987731"/>
            <a:ext cx="2619375" cy="1073331"/>
          </a:xfrm>
          <a:prstGeom prst="roundRect">
            <a:avLst/>
          </a:prstGeom>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a:r>
              <a:rPr lang="en-US" sz="3000" b="1" dirty="0" smtClean="0">
                <a:solidFill>
                  <a:prstClr val="black"/>
                </a:solidFill>
                <a:latin typeface="PMingLiU"/>
                <a:cs typeface="PMingLiU"/>
              </a:rPr>
              <a:t>邀請新會員製造影響力</a:t>
            </a:r>
            <a:endParaRPr lang="zh-TW" altLang="en-US" sz="3000" b="1" dirty="0">
              <a:solidFill>
                <a:prstClr val="black"/>
              </a:solidFill>
            </a:endParaRPr>
          </a:p>
        </p:txBody>
      </p:sp>
      <p:sp>
        <p:nvSpPr>
          <p:cNvPr id="22" name="Rounded Rectangle 21"/>
          <p:cNvSpPr/>
          <p:nvPr/>
        </p:nvSpPr>
        <p:spPr bwMode="auto">
          <a:xfrm>
            <a:off x="6318245" y="1981200"/>
            <a:ext cx="2597155" cy="1073331"/>
          </a:xfrm>
          <a:prstGeom prst="roundRect">
            <a:avLst/>
          </a:prstGeom>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a:r>
              <a:rPr lang="en-US" sz="3000" b="1" dirty="0" smtClean="0">
                <a:solidFill>
                  <a:prstClr val="black"/>
                </a:solidFill>
                <a:latin typeface="PMingLiU"/>
                <a:cs typeface="PMingLiU"/>
              </a:rPr>
              <a:t>與社區保持聯絡</a:t>
            </a:r>
            <a:endParaRPr lang="zh-TW" altLang="en-US" sz="3000" b="1" dirty="0">
              <a:solidFill>
                <a:prstClr val="black"/>
              </a:solidFill>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1169" y="3206930"/>
            <a:ext cx="8614231" cy="2584269"/>
          </a:xfrm>
          <a:prstGeom prst="rect">
            <a:avLst/>
          </a:prstGeom>
        </p:spPr>
      </p:pic>
      <p:sp>
        <p:nvSpPr>
          <p:cNvPr id="5" name="Slide Number Placeholder 4"/>
          <p:cNvSpPr>
            <a:spLocks noGrp="1"/>
          </p:cNvSpPr>
          <p:nvPr>
            <p:ph type="sldNum" sz="quarter" idx="12"/>
          </p:nvPr>
        </p:nvSpPr>
        <p:spPr/>
        <p:txBody>
          <a:bodyPr/>
          <a:lstStyle/>
          <a:p>
            <a:pPr fontAlgn="base">
              <a:spcBef>
                <a:spcPct val="0"/>
              </a:spcBef>
              <a:spcAft>
                <a:spcPct val="0"/>
              </a:spcAft>
            </a:pPr>
            <a:fld id="{345397C3-0AF4-4CB8-9EFB-9D18150E9527}" type="slidenum">
              <a:rPr lang="en-US" smtClean="0">
                <a:solidFill>
                  <a:prstClr val="black">
                    <a:lumMod val="50000"/>
                    <a:lumOff val="50000"/>
                  </a:prstClr>
                </a:solidFill>
              </a:rPr>
              <a:pPr fontAlgn="base">
                <a:spcBef>
                  <a:spcPct val="0"/>
                </a:spcBef>
                <a:spcAft>
                  <a:spcPct val="0"/>
                </a:spcAft>
              </a:pPr>
              <a:t>2</a:t>
            </a:fld>
            <a:endParaRPr lang="zh-TW" altLang="en-US" dirty="0">
              <a:solidFill>
                <a:prstClr val="black">
                  <a:lumMod val="50000"/>
                  <a:lumOff val="50000"/>
                </a:prstClr>
              </a:solidFill>
            </a:endParaRPr>
          </a:p>
        </p:txBody>
      </p:sp>
    </p:spTree>
    <p:extLst>
      <p:ext uri="{BB962C8B-B14F-4D97-AF65-F5344CB8AC3E}">
        <p14:creationId xmlns:p14="http://schemas.microsoft.com/office/powerpoint/2010/main" val="37988089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3"/>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5400" y="2158181"/>
            <a:ext cx="6806223" cy="4616395"/>
          </a:xfrm>
          <a:prstGeom prst="rect">
            <a:avLst/>
          </a:prstGeom>
        </p:spPr>
      </p:pic>
      <p:sp>
        <p:nvSpPr>
          <p:cNvPr id="2" name="Title 1"/>
          <p:cNvSpPr>
            <a:spLocks noGrp="1"/>
          </p:cNvSpPr>
          <p:nvPr>
            <p:ph type="title"/>
          </p:nvPr>
        </p:nvSpPr>
        <p:spPr/>
        <p:txBody>
          <a:bodyPr>
            <a:noAutofit/>
          </a:bodyPr>
          <a:lstStyle/>
          <a:p>
            <a:r>
              <a:rPr lang="en-US" sz="3600" dirty="0" smtClean="0">
                <a:latin typeface="PMingLiU"/>
                <a:cs typeface="PMingLiU"/>
              </a:rPr>
              <a:t>透過服務領導</a:t>
            </a:r>
            <a:endParaRPr lang="zh-TW" sz="3600" dirty="0">
              <a:latin typeface="PMingLiU"/>
            </a:endParaRPr>
          </a:p>
        </p:txBody>
      </p:sp>
      <p:sp>
        <p:nvSpPr>
          <p:cNvPr id="3" name="Content Placeholder 2"/>
          <p:cNvSpPr>
            <a:spLocks noGrp="1"/>
          </p:cNvSpPr>
          <p:nvPr>
            <p:ph sz="quarter" idx="1"/>
          </p:nvPr>
        </p:nvSpPr>
        <p:spPr>
          <a:xfrm>
            <a:off x="457200" y="1524000"/>
            <a:ext cx="8229600" cy="3070525"/>
          </a:xfrm>
        </p:spPr>
        <p:txBody>
          <a:bodyPr>
            <a:normAutofit/>
          </a:bodyPr>
          <a:lstStyle/>
          <a:p>
            <a:pPr marL="0" indent="0" algn="ctr">
              <a:buNone/>
            </a:pPr>
            <a:r>
              <a:rPr lang="en-US" sz="4000" b="1" dirty="0" smtClean="0">
                <a:solidFill>
                  <a:schemeClr val="tx2"/>
                </a:solidFill>
                <a:latin typeface="PMingLiU"/>
                <a:cs typeface="PMingLiU"/>
              </a:rPr>
              <a:t>百年慶服務的挑戰</a:t>
            </a:r>
            <a:endParaRPr lang="zh-TW" sz="4000" dirty="0">
              <a:solidFill>
                <a:schemeClr val="tx2"/>
              </a:solidFill>
              <a:latin typeface="PMingLiU"/>
            </a:endParaRPr>
          </a:p>
        </p:txBody>
      </p:sp>
      <p:pic>
        <p:nvPicPr>
          <p:cNvPr id="5" name="Picture 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832" y="0"/>
            <a:ext cx="482600" cy="482600"/>
          </a:xfrm>
          <a:prstGeom prst="rect">
            <a:avLst/>
          </a:prstGeom>
        </p:spPr>
      </p:pic>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96200" y="152401"/>
            <a:ext cx="1242060" cy="1064842"/>
          </a:xfrm>
          <a:prstGeom prst="rect">
            <a:avLst/>
          </a:prstGeom>
        </p:spPr>
      </p:pic>
      <p:sp>
        <p:nvSpPr>
          <p:cNvPr id="8" name="矩形 7"/>
          <p:cNvSpPr/>
          <p:nvPr/>
        </p:nvSpPr>
        <p:spPr>
          <a:xfrm>
            <a:off x="5380815" y="3039524"/>
            <a:ext cx="2514600" cy="584775"/>
          </a:xfrm>
          <a:prstGeom prst="rect">
            <a:avLst/>
          </a:prstGeom>
        </p:spPr>
        <p:txBody>
          <a:bodyPr wrap="square">
            <a:spAutoFit/>
          </a:bodyPr>
          <a:lstStyle/>
          <a:p>
            <a:pPr marL="1250950" lvl="1" defTabSz="457200">
              <a:spcBef>
                <a:spcPts val="2400"/>
              </a:spcBef>
              <a:spcAft>
                <a:spcPts val="2400"/>
              </a:spcAft>
            </a:pPr>
            <a:r>
              <a:rPr lang="en-US" altLang="zh-TW" sz="3200" dirty="0" err="1">
                <a:solidFill>
                  <a:prstClr val="black"/>
                </a:solidFill>
                <a:latin typeface="PMingLiU"/>
                <a:cs typeface="PMingLiU"/>
              </a:rPr>
              <a:t>視力</a:t>
            </a:r>
            <a:endParaRPr lang="en-US" altLang="zh-TW" sz="3200" dirty="0">
              <a:solidFill>
                <a:prstClr val="black"/>
              </a:solidFill>
              <a:latin typeface="PMingLiU"/>
              <a:cs typeface="PMingLiU"/>
            </a:endParaRPr>
          </a:p>
        </p:txBody>
      </p:sp>
      <p:sp>
        <p:nvSpPr>
          <p:cNvPr id="9" name="矩形 8"/>
          <p:cNvSpPr/>
          <p:nvPr/>
        </p:nvSpPr>
        <p:spPr>
          <a:xfrm>
            <a:off x="1219200" y="3039524"/>
            <a:ext cx="1415772" cy="5847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3200" b="0" i="0" u="none" strike="noStrike" kern="0" cap="none" spc="0" normalizeH="0" baseline="0" noProof="0" dirty="0" err="1" smtClean="0">
                <a:ln>
                  <a:noFill/>
                </a:ln>
                <a:solidFill>
                  <a:prstClr val="black"/>
                </a:solidFill>
                <a:effectLst/>
                <a:uLnTx/>
                <a:uFillTx/>
                <a:latin typeface="PMingLiU"/>
                <a:cs typeface="PMingLiU"/>
              </a:rPr>
              <a:t>青少年</a:t>
            </a:r>
            <a:endParaRPr kumimoji="0" lang="zh-TW" altLang="en-US" sz="1800" b="0" i="0" u="none" strike="noStrike" kern="0" cap="none" spc="0" normalizeH="0" baseline="0" noProof="0" dirty="0" smtClean="0">
              <a:ln>
                <a:noFill/>
              </a:ln>
              <a:solidFill>
                <a:sysClr val="windowText" lastClr="000000"/>
              </a:solidFill>
              <a:effectLst/>
              <a:uLnTx/>
              <a:uFillTx/>
            </a:endParaRPr>
          </a:p>
        </p:txBody>
      </p:sp>
      <p:sp>
        <p:nvSpPr>
          <p:cNvPr id="10" name="矩形 9"/>
          <p:cNvSpPr/>
          <p:nvPr/>
        </p:nvSpPr>
        <p:spPr>
          <a:xfrm>
            <a:off x="120372" y="4876799"/>
            <a:ext cx="2514600" cy="584775"/>
          </a:xfrm>
          <a:prstGeom prst="rect">
            <a:avLst/>
          </a:prstGeom>
        </p:spPr>
        <p:txBody>
          <a:bodyPr wrap="square">
            <a:spAutoFit/>
          </a:bodyPr>
          <a:lstStyle/>
          <a:p>
            <a:pPr marL="1250950" lvl="1" defTabSz="457200">
              <a:spcBef>
                <a:spcPts val="2400"/>
              </a:spcBef>
              <a:spcAft>
                <a:spcPts val="2400"/>
              </a:spcAft>
            </a:pPr>
            <a:r>
              <a:rPr lang="en-US" altLang="zh-TW" sz="3200" dirty="0" err="1">
                <a:solidFill>
                  <a:prstClr val="black"/>
                </a:solidFill>
                <a:latin typeface="PMingLiU"/>
                <a:cs typeface="PMingLiU"/>
              </a:rPr>
              <a:t>飢餓</a:t>
            </a:r>
            <a:endParaRPr lang="en-US" altLang="zh-TW" sz="3200" dirty="0">
              <a:solidFill>
                <a:prstClr val="black"/>
              </a:solidFill>
              <a:latin typeface="PMingLiU"/>
              <a:cs typeface="PMingLiU"/>
            </a:endParaRPr>
          </a:p>
        </p:txBody>
      </p:sp>
      <p:sp>
        <p:nvSpPr>
          <p:cNvPr id="11" name="矩形 10"/>
          <p:cNvSpPr/>
          <p:nvPr/>
        </p:nvSpPr>
        <p:spPr>
          <a:xfrm>
            <a:off x="5503830" y="5029200"/>
            <a:ext cx="2268570" cy="584775"/>
          </a:xfrm>
          <a:prstGeom prst="rect">
            <a:avLst/>
          </a:prstGeom>
        </p:spPr>
        <p:txBody>
          <a:bodyPr wrap="none">
            <a:spAutoFit/>
          </a:bodyPr>
          <a:lstStyle/>
          <a:p>
            <a:pPr marL="1250950" lvl="1" defTabSz="457200">
              <a:spcBef>
                <a:spcPts val="2400"/>
              </a:spcBef>
              <a:spcAft>
                <a:spcPts val="2400"/>
              </a:spcAft>
            </a:pPr>
            <a:r>
              <a:rPr lang="zh-TW" altLang="en-US" sz="3200" dirty="0" smtClean="0">
                <a:solidFill>
                  <a:prstClr val="black"/>
                </a:solidFill>
                <a:latin typeface="PMingLiU"/>
                <a:cs typeface="PMingLiU"/>
              </a:rPr>
              <a:t>環保</a:t>
            </a:r>
            <a:endParaRPr lang="en-US" altLang="zh-TW" sz="3200" dirty="0">
              <a:solidFill>
                <a:prstClr val="black"/>
              </a:solidFill>
              <a:latin typeface="PMingLiU"/>
              <a:cs typeface="PMingLiU"/>
            </a:endParaRPr>
          </a:p>
        </p:txBody>
      </p:sp>
    </p:spTree>
    <p:extLst>
      <p:ext uri="{BB962C8B-B14F-4D97-AF65-F5344CB8AC3E}">
        <p14:creationId xmlns:p14="http://schemas.microsoft.com/office/powerpoint/2010/main" val="3222040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p:txBody>
          <a:bodyPr/>
          <a:lstStyle/>
          <a:p>
            <a:r>
              <a:rPr lang="en-US" dirty="0" smtClean="0">
                <a:latin typeface="PMingLiU"/>
                <a:cs typeface="PMingLiU"/>
              </a:rPr>
              <a:t>服務挑戰的更新消息</a:t>
            </a:r>
            <a:endParaRPr lang="zh-TW" dirty="0">
              <a:latin typeface="PMingLiU"/>
            </a:endParaRPr>
          </a:p>
        </p:txBody>
      </p:sp>
      <p:sp>
        <p:nvSpPr>
          <p:cNvPr id="6" name="Rounded Rectangle 5"/>
          <p:cNvSpPr/>
          <p:nvPr/>
        </p:nvSpPr>
        <p:spPr>
          <a:xfrm>
            <a:off x="5857680" y="2057400"/>
            <a:ext cx="3133920" cy="457200"/>
          </a:xfrm>
          <a:prstGeom prst="roundRect">
            <a:avLst/>
          </a:prstGeom>
          <a:solidFill>
            <a:srgbClr val="FFD937"/>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smtClean="0">
                <a:solidFill>
                  <a:schemeClr val="tx1"/>
                </a:solidFill>
                <a:latin typeface="PMingLiU"/>
                <a:cs typeface="PMingLiU"/>
              </a:rPr>
              <a:t>參與的分會數</a:t>
            </a:r>
            <a:endParaRPr lang="zh-TW" sz="2800" dirty="0">
              <a:solidFill>
                <a:schemeClr val="tx1"/>
              </a:solidFill>
            </a:endParaRPr>
          </a:p>
        </p:txBody>
      </p:sp>
      <p:sp>
        <p:nvSpPr>
          <p:cNvPr id="7" name="Rounded Rectangle 6"/>
          <p:cNvSpPr/>
          <p:nvPr/>
        </p:nvSpPr>
        <p:spPr>
          <a:xfrm>
            <a:off x="5867456" y="2966433"/>
            <a:ext cx="3133920" cy="457200"/>
          </a:xfrm>
          <a:prstGeom prst="roundRect">
            <a:avLst/>
          </a:prstGeom>
          <a:solidFill>
            <a:srgbClr val="FFD937"/>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dirty="0" smtClean="0">
                <a:solidFill>
                  <a:schemeClr val="tx1"/>
                </a:solidFill>
                <a:latin typeface="PMingLiU"/>
                <a:cs typeface="PMingLiU"/>
              </a:rPr>
              <a:t>報告的活動數</a:t>
            </a:r>
            <a:endParaRPr lang="zh-TW" sz="2800" dirty="0">
              <a:solidFill>
                <a:schemeClr val="tx1"/>
              </a:solidFill>
            </a:endParaRPr>
          </a:p>
        </p:txBody>
      </p:sp>
      <p:sp>
        <p:nvSpPr>
          <p:cNvPr id="8" name="Rounded Rectangle 7"/>
          <p:cNvSpPr/>
          <p:nvPr/>
        </p:nvSpPr>
        <p:spPr>
          <a:xfrm>
            <a:off x="5862540" y="3886200"/>
            <a:ext cx="3133920" cy="457200"/>
          </a:xfrm>
          <a:prstGeom prst="roundRect">
            <a:avLst/>
          </a:prstGeom>
          <a:solidFill>
            <a:srgbClr val="FFD937"/>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solidFill>
                  <a:schemeClr val="tx1"/>
                </a:solidFill>
                <a:latin typeface="PMingLiU"/>
                <a:cs typeface="PMingLiU"/>
              </a:rPr>
              <a:t>接受服務的人數</a:t>
            </a:r>
            <a:endParaRPr lang="zh-TW" sz="2800" dirty="0">
              <a:solidFill>
                <a:schemeClr val="tx1"/>
              </a:solidFill>
            </a:endParaRPr>
          </a:p>
        </p:txBody>
      </p:sp>
      <p:sp>
        <p:nvSpPr>
          <p:cNvPr id="9" name="TextBox 8"/>
          <p:cNvSpPr txBox="1"/>
          <p:nvPr/>
        </p:nvSpPr>
        <p:spPr>
          <a:xfrm>
            <a:off x="5719916" y="4365523"/>
            <a:ext cx="3429000" cy="2154436"/>
          </a:xfrm>
          <a:prstGeom prst="rect">
            <a:avLst/>
          </a:prstGeom>
          <a:noFill/>
        </p:spPr>
        <p:txBody>
          <a:bodyPr wrap="square" rtlCol="0">
            <a:spAutoFit/>
          </a:bodyPr>
          <a:lstStyle/>
          <a:p>
            <a:pPr algn="ctr"/>
            <a:r>
              <a:rPr lang="en-US" sz="2400" dirty="0" smtClean="0">
                <a:latin typeface="PMingLiU"/>
                <a:cs typeface="PMingLiU"/>
              </a:rPr>
              <a:t>青少年：30,233,060</a:t>
            </a:r>
            <a:r>
              <a:rPr dirty="0"/>
              <a:t/>
            </a:r>
            <a:br>
              <a:rPr dirty="0"/>
            </a:br>
            <a:r>
              <a:rPr lang="en-US" sz="2400" dirty="0" smtClean="0">
                <a:latin typeface="PMingLiU"/>
                <a:cs typeface="PMingLiU"/>
              </a:rPr>
              <a:t>視力:14,658,318</a:t>
            </a:r>
          </a:p>
          <a:p>
            <a:pPr algn="ctr"/>
            <a:r>
              <a:rPr lang="en-US" sz="2400" dirty="0">
                <a:latin typeface="PMingLiU"/>
                <a:cs typeface="PMingLiU"/>
              </a:rPr>
              <a:t>飢餓：19,453,629</a:t>
            </a:r>
          </a:p>
          <a:p>
            <a:pPr algn="ctr"/>
            <a:r>
              <a:rPr lang="en-US" sz="2400" dirty="0" smtClean="0">
                <a:latin typeface="PMingLiU"/>
                <a:cs typeface="PMingLiU"/>
              </a:rPr>
              <a:t>環保：25,555,561</a:t>
            </a:r>
          </a:p>
          <a:p>
            <a:pPr algn="ctr">
              <a:spcBef>
                <a:spcPts val="1200"/>
              </a:spcBef>
            </a:pPr>
            <a:r>
              <a:rPr lang="en-US" sz="2800" b="1" dirty="0" smtClean="0">
                <a:solidFill>
                  <a:srgbClr val="00539A"/>
                </a:solidFill>
                <a:latin typeface="PMingLiU"/>
                <a:cs typeface="PMingLiU"/>
              </a:rPr>
              <a:t>總數：</a:t>
            </a:r>
            <a:r>
              <a:rPr lang="en-US" sz="2800" b="1" dirty="0" smtClean="0">
                <a:solidFill>
                  <a:schemeClr val="accent5">
                    <a:lumMod val="50000"/>
                  </a:schemeClr>
                </a:solidFill>
                <a:latin typeface="PMingLiU"/>
                <a:cs typeface="PMingLiU"/>
              </a:rPr>
              <a:t>89,900,568</a:t>
            </a:r>
            <a:endParaRPr lang="zh-TW" sz="2800" b="1" dirty="0">
              <a:solidFill>
                <a:schemeClr val="accent5">
                  <a:lumMod val="50000"/>
                </a:schemeClr>
              </a:solidFill>
            </a:endParaRPr>
          </a:p>
        </p:txBody>
      </p:sp>
      <p:sp>
        <p:nvSpPr>
          <p:cNvPr id="11" name="TextBox 10"/>
          <p:cNvSpPr txBox="1"/>
          <p:nvPr/>
        </p:nvSpPr>
        <p:spPr>
          <a:xfrm>
            <a:off x="6232110" y="2514600"/>
            <a:ext cx="2385060" cy="461665"/>
          </a:xfrm>
          <a:prstGeom prst="rect">
            <a:avLst/>
          </a:prstGeom>
          <a:noFill/>
        </p:spPr>
        <p:txBody>
          <a:bodyPr wrap="square" rtlCol="0">
            <a:spAutoFit/>
          </a:bodyPr>
          <a:lstStyle/>
          <a:p>
            <a:pPr algn="ctr"/>
            <a:r>
              <a:rPr lang="en-US" sz="2400" dirty="0">
                <a:latin typeface="PMingLiU"/>
                <a:cs typeface="PMingLiU"/>
              </a:rPr>
              <a:t>29,307</a:t>
            </a:r>
            <a:endParaRPr lang="zh-TW" sz="2400" b="1" dirty="0"/>
          </a:p>
        </p:txBody>
      </p:sp>
      <p:sp>
        <p:nvSpPr>
          <p:cNvPr id="12" name="TextBox 11"/>
          <p:cNvSpPr txBox="1"/>
          <p:nvPr/>
        </p:nvSpPr>
        <p:spPr>
          <a:xfrm>
            <a:off x="6232110" y="3505200"/>
            <a:ext cx="2385060" cy="461665"/>
          </a:xfrm>
          <a:prstGeom prst="rect">
            <a:avLst/>
          </a:prstGeom>
          <a:noFill/>
        </p:spPr>
        <p:txBody>
          <a:bodyPr wrap="square" rtlCol="0">
            <a:spAutoFit/>
          </a:bodyPr>
          <a:lstStyle/>
          <a:p>
            <a:pPr algn="ctr"/>
            <a:r>
              <a:rPr lang="en-US" sz="2400" dirty="0">
                <a:latin typeface="PMingLiU"/>
                <a:cs typeface="PMingLiU"/>
              </a:rPr>
              <a:t>487,998</a:t>
            </a:r>
            <a:endParaRPr lang="zh-TW" sz="2400" b="1" dirty="0"/>
          </a:p>
        </p:txBody>
      </p:sp>
      <p:pic>
        <p:nvPicPr>
          <p:cNvPr id="5" name="Content Placeholder 4"/>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0" y="1600200"/>
            <a:ext cx="6059487" cy="3916497"/>
          </a:xfrm>
          <a:prstGeom prst="rect">
            <a:avLst/>
          </a:prstGeom>
        </p:spPr>
      </p:pic>
      <p:sp>
        <p:nvSpPr>
          <p:cNvPr id="2" name="TextBox 1"/>
          <p:cNvSpPr txBox="1"/>
          <p:nvPr/>
        </p:nvSpPr>
        <p:spPr>
          <a:xfrm>
            <a:off x="381000" y="6248400"/>
            <a:ext cx="2743200" cy="369332"/>
          </a:xfrm>
          <a:prstGeom prst="rect">
            <a:avLst/>
          </a:prstGeom>
          <a:noFill/>
        </p:spPr>
        <p:txBody>
          <a:bodyPr wrap="square" rtlCol="0">
            <a:spAutoFit/>
          </a:bodyPr>
          <a:lstStyle/>
          <a:p>
            <a:r>
              <a:rPr dirty="0" smtClean="0">
                <a:latin typeface="PMingLiU"/>
                <a:cs typeface="PMingLiU"/>
              </a:rPr>
              <a:t>2016年6月1日的數據</a:t>
            </a:r>
            <a:endParaRPr lang="zh-TW" dirty="0"/>
          </a:p>
        </p:txBody>
      </p:sp>
    </p:spTree>
    <p:extLst>
      <p:ext uri="{BB962C8B-B14F-4D97-AF65-F5344CB8AC3E}">
        <p14:creationId xmlns:p14="http://schemas.microsoft.com/office/powerpoint/2010/main" val="41629328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PMingLiU"/>
                <a:cs typeface="PMingLiU"/>
              </a:rPr>
              <a:t>邀請新會員產生影響</a:t>
            </a:r>
            <a:endParaRPr lang="zh-TW" sz="3600" dirty="0">
              <a:latin typeface="PMingLiU"/>
            </a:endParaRPr>
          </a:p>
        </p:txBody>
      </p:sp>
      <p:sp>
        <p:nvSpPr>
          <p:cNvPr id="3" name="Content Placeholder 2"/>
          <p:cNvSpPr>
            <a:spLocks noGrp="1"/>
          </p:cNvSpPr>
          <p:nvPr>
            <p:ph sz="quarter" idx="1"/>
          </p:nvPr>
        </p:nvSpPr>
        <p:spPr>
          <a:xfrm>
            <a:off x="638175" y="1789610"/>
            <a:ext cx="8229600" cy="2438400"/>
          </a:xfrm>
        </p:spPr>
        <p:txBody>
          <a:bodyPr/>
          <a:lstStyle/>
          <a:p>
            <a:pPr marL="0" indent="0" algn="ctr">
              <a:buNone/>
            </a:pPr>
            <a:r>
              <a:rPr lang="en-US" sz="3600" b="1" dirty="0" smtClean="0">
                <a:latin typeface="PMingLiU"/>
                <a:cs typeface="PMingLiU"/>
              </a:rPr>
              <a:t>邀請其他人來服務 </a:t>
            </a:r>
            <a:endParaRPr lang="zh-TW" sz="3600" b="1" dirty="0"/>
          </a:p>
          <a:p>
            <a:pPr marL="0" indent="0" algn="ctr">
              <a:buNone/>
            </a:pPr>
            <a:endParaRPr lang="zh-TW" sz="3600" b="1" dirty="0">
              <a:solidFill>
                <a:schemeClr val="tx2"/>
              </a:solidFill>
              <a:latin typeface="PMingLiU"/>
            </a:endParaRPr>
          </a:p>
        </p:txBody>
      </p:sp>
      <p:sp>
        <p:nvSpPr>
          <p:cNvPr id="6" name="Rectangle 5"/>
          <p:cNvSpPr/>
          <p:nvPr/>
        </p:nvSpPr>
        <p:spPr>
          <a:xfrm>
            <a:off x="685800" y="5486400"/>
            <a:ext cx="7848599" cy="584775"/>
          </a:xfrm>
          <a:prstGeom prst="rect">
            <a:avLst/>
          </a:prstGeom>
        </p:spPr>
        <p:txBody>
          <a:bodyPr wrap="square">
            <a:spAutoFit/>
          </a:bodyPr>
          <a:lstStyle/>
          <a:p>
            <a:pPr algn="ctr"/>
            <a:r>
              <a:rPr lang="en-US" sz="3200" dirty="0">
                <a:latin typeface="PMingLiU"/>
                <a:cs typeface="PMingLiU"/>
              </a:rPr>
              <a:t>"有需求的地方，我們</a:t>
            </a:r>
            <a:r>
              <a:rPr lang="en-US" sz="3200" b="1" dirty="0">
                <a:latin typeface="PMingLiU"/>
                <a:cs typeface="PMingLiU"/>
              </a:rPr>
              <a:t>需要</a:t>
            </a:r>
            <a:r>
              <a:rPr lang="en-US" sz="3200" dirty="0">
                <a:latin typeface="PMingLiU"/>
                <a:cs typeface="PMingLiU"/>
              </a:rPr>
              <a:t>一位獅友" </a:t>
            </a:r>
            <a:endParaRPr lang="zh-TW" sz="3200"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895600" y="2414653"/>
            <a:ext cx="3338513" cy="4411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utoShape 4" descr="傳遞信封的手之圖像"/>
          <p:cNvSpPr>
            <a:spLocks noChangeAspect="1" noChangeArrowheads="1"/>
          </p:cNvSpPr>
          <p:nvPr/>
        </p:nvSpPr>
        <p:spPr bwMode="auto">
          <a:xfrm>
            <a:off x="1016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p>
        </p:txBody>
      </p:sp>
      <p:pic>
        <p:nvPicPr>
          <p:cNvPr id="7" name="Picture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832" y="0"/>
            <a:ext cx="482600" cy="482600"/>
          </a:xfrm>
          <a:prstGeom prst="rect">
            <a:avLst/>
          </a:prstGeom>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96200" y="152401"/>
            <a:ext cx="1242060" cy="1064842"/>
          </a:xfrm>
          <a:prstGeom prst="rect">
            <a:avLst/>
          </a:prstGeom>
        </p:spPr>
      </p:pic>
    </p:spTree>
    <p:extLst>
      <p:ext uri="{BB962C8B-B14F-4D97-AF65-F5344CB8AC3E}">
        <p14:creationId xmlns:p14="http://schemas.microsoft.com/office/powerpoint/2010/main" val="31156227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PMingLiU"/>
                <a:cs typeface="PMingLiU"/>
              </a:rPr>
              <a:t>邀請新會員產生影響</a:t>
            </a:r>
            <a:endParaRPr lang="zh-TW" sz="3600" dirty="0">
              <a:latin typeface="PMingLiU"/>
            </a:endParaRPr>
          </a:p>
        </p:txBody>
      </p:sp>
      <p:sp>
        <p:nvSpPr>
          <p:cNvPr id="3" name="Content Placeholder 2"/>
          <p:cNvSpPr>
            <a:spLocks noGrp="1"/>
          </p:cNvSpPr>
          <p:nvPr>
            <p:ph sz="quarter" idx="1"/>
          </p:nvPr>
        </p:nvSpPr>
        <p:spPr>
          <a:xfrm>
            <a:off x="457200" y="1981200"/>
            <a:ext cx="8229600" cy="2438400"/>
          </a:xfrm>
        </p:spPr>
        <p:txBody>
          <a:bodyPr/>
          <a:lstStyle/>
          <a:p>
            <a:pPr marL="0" indent="0" algn="ctr">
              <a:buNone/>
            </a:pPr>
            <a:r>
              <a:rPr lang="en-US" sz="4000" b="1" dirty="0" smtClean="0">
                <a:solidFill>
                  <a:schemeClr val="tx2"/>
                </a:solidFill>
                <a:latin typeface="PMingLiU"/>
                <a:cs typeface="PMingLiU"/>
              </a:rPr>
              <a:t>百年慶會員發展獎</a:t>
            </a:r>
            <a:endParaRPr lang="zh-TW" sz="4000" dirty="0">
              <a:solidFill>
                <a:schemeClr val="tx2"/>
              </a:solidFill>
              <a:latin typeface="PMingLiU"/>
            </a:endParaRPr>
          </a:p>
          <a:p>
            <a:pPr marL="0" indent="0" algn="ctr">
              <a:buNone/>
            </a:pPr>
            <a:r>
              <a:rPr lang="en-US" sz="3600" dirty="0" smtClean="0">
                <a:latin typeface="PMingLiU"/>
                <a:cs typeface="PMingLiU"/>
              </a:rPr>
              <a:t>2015年</a:t>
            </a:r>
            <a:r>
              <a:rPr lang="zh-TW" altLang="en-US" sz="3600" dirty="0" smtClean="0">
                <a:latin typeface="PMingLiU"/>
                <a:cs typeface="PMingLiU"/>
              </a:rPr>
              <a:t> </a:t>
            </a:r>
            <a:r>
              <a:rPr lang="en-US" sz="3600" dirty="0" smtClean="0">
                <a:latin typeface="PMingLiU"/>
                <a:cs typeface="PMingLiU"/>
              </a:rPr>
              <a:t>4月1日– 2018年</a:t>
            </a:r>
            <a:r>
              <a:rPr lang="zh-TW" altLang="en-US" sz="3600" dirty="0" smtClean="0">
                <a:latin typeface="PMingLiU"/>
                <a:cs typeface="PMingLiU"/>
              </a:rPr>
              <a:t> </a:t>
            </a:r>
            <a:r>
              <a:rPr lang="en-US" sz="3600" dirty="0" smtClean="0">
                <a:latin typeface="PMingLiU"/>
                <a:cs typeface="PMingLiU"/>
              </a:rPr>
              <a:t>6月30日</a:t>
            </a:r>
            <a:endParaRPr lang="zh-TW" sz="3600" dirty="0">
              <a:latin typeface="PMingLiU"/>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 y="3628054"/>
            <a:ext cx="8382000" cy="193454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832" y="0"/>
            <a:ext cx="482600" cy="482600"/>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96200" y="152401"/>
            <a:ext cx="1242060" cy="1064842"/>
          </a:xfrm>
          <a:prstGeom prst="rect">
            <a:avLst/>
          </a:prstGeom>
        </p:spPr>
      </p:pic>
    </p:spTree>
    <p:extLst>
      <p:ext uri="{BB962C8B-B14F-4D97-AF65-F5344CB8AC3E}">
        <p14:creationId xmlns:p14="http://schemas.microsoft.com/office/powerpoint/2010/main" val="12421926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PMingLiU"/>
                <a:cs typeface="PMingLiU"/>
              </a:rPr>
              <a:t>與社區連結</a:t>
            </a:r>
            <a:endParaRPr lang="zh-TW" sz="3600" dirty="0">
              <a:latin typeface="PMingLiU"/>
            </a:endParaRPr>
          </a:p>
        </p:txBody>
      </p:sp>
      <p:sp>
        <p:nvSpPr>
          <p:cNvPr id="3" name="Content Placeholder 2"/>
          <p:cNvSpPr>
            <a:spLocks noGrp="1"/>
          </p:cNvSpPr>
          <p:nvPr>
            <p:ph sz="quarter" idx="1"/>
          </p:nvPr>
        </p:nvSpPr>
        <p:spPr>
          <a:xfrm>
            <a:off x="9832" y="1600200"/>
            <a:ext cx="9134168" cy="762000"/>
          </a:xfrm>
        </p:spPr>
        <p:txBody>
          <a:bodyPr>
            <a:normAutofit/>
          </a:bodyPr>
          <a:lstStyle/>
          <a:p>
            <a:pPr marL="0" indent="0" algn="ctr">
              <a:buNone/>
            </a:pPr>
            <a:r>
              <a:rPr lang="en-US" sz="4000" b="1" dirty="0" smtClean="0">
                <a:solidFill>
                  <a:schemeClr val="tx2"/>
                </a:solidFill>
                <a:latin typeface="PMingLiU"/>
                <a:cs typeface="PMingLiU"/>
              </a:rPr>
              <a:t>百年慶社區遺產方案</a:t>
            </a:r>
            <a:endParaRPr lang="zh-TW" dirty="0">
              <a:solidFill>
                <a:schemeClr val="tx2"/>
              </a:solidFill>
              <a:latin typeface="PMingLiU"/>
            </a:endParaRPr>
          </a:p>
        </p:txBody>
      </p:sp>
      <p:pic>
        <p:nvPicPr>
          <p:cNvPr id="3075"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67000" y="2514600"/>
            <a:ext cx="3628827" cy="259894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96200" y="152401"/>
            <a:ext cx="1242060" cy="106484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832" y="0"/>
            <a:ext cx="482600" cy="482600"/>
          </a:xfrm>
          <a:prstGeom prst="rect">
            <a:avLst/>
          </a:prstGeom>
        </p:spPr>
      </p:pic>
      <p:sp>
        <p:nvSpPr>
          <p:cNvPr id="7" name="Content Placeholder 2"/>
          <p:cNvSpPr txBox="1">
            <a:spLocks/>
          </p:cNvSpPr>
          <p:nvPr/>
        </p:nvSpPr>
        <p:spPr>
          <a:xfrm>
            <a:off x="457200" y="5334000"/>
            <a:ext cx="8229600" cy="1219200"/>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3200" dirty="0" err="1">
                <a:solidFill>
                  <a:schemeClr val="tx2"/>
                </a:solidFill>
                <a:latin typeface="PMingLiU"/>
                <a:cs typeface="PMingLiU"/>
              </a:rPr>
              <a:t>認定一個當地的需求</a:t>
            </a:r>
            <a:r>
              <a:rPr lang="en-US" sz="3200" dirty="0">
                <a:solidFill>
                  <a:schemeClr val="tx2"/>
                </a:solidFill>
                <a:latin typeface="PMingLiU"/>
                <a:cs typeface="PMingLiU"/>
              </a:rPr>
              <a:t>                   </a:t>
            </a:r>
            <a:endParaRPr lang="en-US" sz="3200" dirty="0" smtClean="0">
              <a:solidFill>
                <a:schemeClr val="tx2"/>
              </a:solidFill>
              <a:latin typeface="PMingLiU"/>
              <a:cs typeface="PMingLiU"/>
            </a:endParaRPr>
          </a:p>
          <a:p>
            <a:pPr marL="0" indent="0" algn="ctr">
              <a:buNone/>
            </a:pPr>
            <a:r>
              <a:rPr lang="en-US" sz="3200" dirty="0" err="1" smtClean="0">
                <a:solidFill>
                  <a:schemeClr val="tx2"/>
                </a:solidFill>
                <a:latin typeface="PMingLiU"/>
                <a:cs typeface="PMingLiU"/>
              </a:rPr>
              <a:t>並產生持久的影響</a:t>
            </a:r>
            <a:r>
              <a:rPr lang="en-US" sz="3200" dirty="0" smtClean="0">
                <a:solidFill>
                  <a:schemeClr val="tx2"/>
                </a:solidFill>
                <a:latin typeface="PMingLiU"/>
                <a:cs typeface="PMingLiU"/>
              </a:rPr>
              <a:t> </a:t>
            </a:r>
            <a:endParaRPr lang="zh-TW" sz="3200" dirty="0">
              <a:solidFill>
                <a:schemeClr val="tx2"/>
              </a:solidFill>
            </a:endParaRPr>
          </a:p>
        </p:txBody>
      </p:sp>
    </p:spTree>
    <p:extLst>
      <p:ext uri="{BB962C8B-B14F-4D97-AF65-F5344CB8AC3E}">
        <p14:creationId xmlns:p14="http://schemas.microsoft.com/office/powerpoint/2010/main" val="16899610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a:latin typeface="PMingLiU"/>
                <a:cs typeface="PMingLiU"/>
              </a:rPr>
              <a:t>百年慶志工結構</a:t>
            </a:r>
          </a:p>
        </p:txBody>
      </p:sp>
      <p:sp>
        <p:nvSpPr>
          <p:cNvPr id="6" name="TextBox 5"/>
          <p:cNvSpPr txBox="1"/>
          <p:nvPr/>
        </p:nvSpPr>
        <p:spPr>
          <a:xfrm>
            <a:off x="2667387" y="1637557"/>
            <a:ext cx="6251530" cy="769441"/>
          </a:xfrm>
          <a:prstGeom prst="rect">
            <a:avLst/>
          </a:prstGeom>
          <a:noFill/>
          <a:ln>
            <a:noFill/>
          </a:ln>
        </p:spPr>
        <p:txBody>
          <a:bodyPr wrap="square" rtlCol="0">
            <a:spAutoFit/>
          </a:bodyPr>
          <a:lstStyle/>
          <a:p>
            <a:r>
              <a:rPr lang="en-US" sz="2200" dirty="0" smtClean="0">
                <a:latin typeface="PMingLiU"/>
                <a:cs typeface="PMingLiU"/>
              </a:rPr>
              <a:t>前總會長法蘭克 摩爾三世，CAC主席</a:t>
            </a:r>
          </a:p>
          <a:p>
            <a:r>
              <a:rPr lang="en-US" sz="2200" dirty="0" err="1" smtClean="0">
                <a:latin typeface="PMingLiU"/>
                <a:cs typeface="PMingLiU"/>
              </a:rPr>
              <a:t>前總會長</a:t>
            </a:r>
            <a:r>
              <a:rPr lang="zh-TW" altLang="en-US" sz="2200" dirty="0">
                <a:latin typeface="PMingLiU"/>
                <a:cs typeface="PMingLiU"/>
              </a:rPr>
              <a:t>約瑟夫沃伯勞斯</a:t>
            </a:r>
            <a:r>
              <a:rPr lang="zh-TW" altLang="en-US" sz="2200" dirty="0" smtClean="0">
                <a:latin typeface="PMingLiU"/>
                <a:cs typeface="PMingLiU"/>
              </a:rPr>
              <a:t>基</a:t>
            </a:r>
            <a:r>
              <a:rPr lang="en-US" altLang="zh-TW" sz="2200" dirty="0" smtClean="0">
                <a:latin typeface="PMingLiU"/>
                <a:cs typeface="PMingLiU"/>
              </a:rPr>
              <a:t>,</a:t>
            </a:r>
            <a:r>
              <a:rPr lang="en-US" sz="2200" dirty="0" smtClean="0">
                <a:latin typeface="PMingLiU"/>
                <a:cs typeface="PMingLiU"/>
              </a:rPr>
              <a:t>CAC </a:t>
            </a:r>
            <a:r>
              <a:rPr lang="en-US" sz="2200" dirty="0">
                <a:latin typeface="PMingLiU"/>
                <a:cs typeface="PMingLiU"/>
              </a:rPr>
              <a:t>榮譽主席 </a:t>
            </a:r>
          </a:p>
        </p:txBody>
      </p:sp>
      <p:sp>
        <p:nvSpPr>
          <p:cNvPr id="31" name="TextBox 30"/>
          <p:cNvSpPr txBox="1"/>
          <p:nvPr/>
        </p:nvSpPr>
        <p:spPr>
          <a:xfrm>
            <a:off x="2694349" y="2721114"/>
            <a:ext cx="6224567" cy="1107996"/>
          </a:xfrm>
          <a:prstGeom prst="rect">
            <a:avLst/>
          </a:prstGeom>
          <a:noFill/>
          <a:ln>
            <a:noFill/>
          </a:ln>
        </p:spPr>
        <p:txBody>
          <a:bodyPr wrap="square" rtlCol="0">
            <a:spAutoFit/>
          </a:bodyPr>
          <a:lstStyle/>
          <a:p>
            <a:r>
              <a:rPr lang="zh-TW" altLang="en-US" sz="2200" dirty="0">
                <a:latin typeface="PMingLiU"/>
                <a:cs typeface="PMingLiU"/>
              </a:rPr>
              <a:t>每個憲章</a:t>
            </a:r>
            <a:r>
              <a:rPr lang="zh-TW" altLang="en-US" sz="2200" dirty="0" smtClean="0">
                <a:latin typeface="PMingLiU"/>
                <a:cs typeface="PMingLiU"/>
              </a:rPr>
              <a:t>區各</a:t>
            </a:r>
            <a:r>
              <a:rPr lang="en-US" sz="2200" dirty="0" err="1" smtClean="0">
                <a:latin typeface="PMingLiU"/>
                <a:cs typeface="PMingLiU"/>
              </a:rPr>
              <a:t>兩名和</a:t>
            </a:r>
            <a:r>
              <a:rPr lang="zh-TW" altLang="en-US" sz="2200" dirty="0" smtClean="0">
                <a:latin typeface="PMingLiU"/>
                <a:cs typeface="PMingLiU"/>
              </a:rPr>
              <a:t> </a:t>
            </a:r>
            <a:r>
              <a:rPr lang="en-US" sz="2200" dirty="0" err="1" smtClean="0">
                <a:latin typeface="PMingLiU"/>
                <a:cs typeface="PMingLiU"/>
              </a:rPr>
              <a:t>非洲的代表</a:t>
            </a:r>
            <a:r>
              <a:rPr lang="en-US" sz="2200" dirty="0" smtClean="0">
                <a:latin typeface="PMingLiU"/>
                <a:cs typeface="PMingLiU"/>
              </a:rPr>
              <a:t>，</a:t>
            </a:r>
          </a:p>
          <a:p>
            <a:r>
              <a:rPr lang="zh-TW" altLang="en-US" sz="2200" dirty="0" smtClean="0">
                <a:latin typeface="PMingLiU"/>
                <a:cs typeface="PMingLiU"/>
              </a:rPr>
              <a:t>前</a:t>
            </a:r>
            <a:r>
              <a:rPr lang="zh-TW" altLang="en-US" sz="2200" dirty="0">
                <a:latin typeface="PMingLiU"/>
                <a:cs typeface="PMingLiU"/>
              </a:rPr>
              <a:t>總會</a:t>
            </a:r>
            <a:r>
              <a:rPr lang="zh-TW" altLang="en-US" sz="2200" dirty="0" smtClean="0">
                <a:latin typeface="PMingLiU"/>
                <a:cs typeface="PMingLiU"/>
              </a:rPr>
              <a:t>長      李</a:t>
            </a:r>
            <a:r>
              <a:rPr lang="zh-TW" altLang="en-US" sz="2200" dirty="0">
                <a:latin typeface="PMingLiU"/>
                <a:cs typeface="PMingLiU"/>
              </a:rPr>
              <a:t>台燮博士</a:t>
            </a:r>
          </a:p>
          <a:p>
            <a:r>
              <a:rPr lang="zh-TW" altLang="en-US" sz="2200" dirty="0">
                <a:latin typeface="PMingLiU"/>
                <a:cs typeface="PMingLiU"/>
              </a:rPr>
              <a:t>前國際</a:t>
            </a:r>
            <a:r>
              <a:rPr lang="zh-TW" altLang="en-US" sz="2200" dirty="0" smtClean="0">
                <a:latin typeface="PMingLiU"/>
                <a:cs typeface="PMingLiU"/>
              </a:rPr>
              <a:t>理事  高田順一</a:t>
            </a:r>
            <a:r>
              <a:rPr lang="en-US" altLang="zh-TW" sz="2200" dirty="0" smtClean="0">
                <a:latin typeface="PMingLiU"/>
                <a:cs typeface="PMingLiU"/>
              </a:rPr>
              <a:t>)</a:t>
            </a:r>
            <a:endParaRPr lang="en-US" sz="2200" dirty="0" smtClean="0">
              <a:latin typeface="PMingLiU"/>
              <a:cs typeface="PMingLiU"/>
            </a:endParaRPr>
          </a:p>
        </p:txBody>
      </p:sp>
      <p:sp>
        <p:nvSpPr>
          <p:cNvPr id="27" name="Rectangle 26"/>
          <p:cNvSpPr/>
          <p:nvPr/>
        </p:nvSpPr>
        <p:spPr bwMode="auto">
          <a:xfrm>
            <a:off x="371641" y="5943600"/>
            <a:ext cx="8574240" cy="685800"/>
          </a:xfrm>
          <a:prstGeom prst="rect">
            <a:avLst/>
          </a:prstGeom>
          <a:solidFill>
            <a:schemeClr val="bg2">
              <a:lumMod val="75000"/>
            </a:schemeClr>
          </a:solidFill>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ctr" anchorCtr="1"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r>
              <a:rPr kumimoji="0" lang="en-US" sz="2400" b="0" i="0" u="none" strike="noStrike" cap="none" normalizeH="0" dirty="0" smtClean="0">
                <a:ln>
                  <a:noFill/>
                </a:ln>
                <a:solidFill>
                  <a:schemeClr val="bg1"/>
                </a:solidFill>
                <a:effectLst/>
                <a:latin typeface="PMingLiU"/>
                <a:cs typeface="PMingLiU"/>
              </a:rPr>
              <a:t>獅子會</a:t>
            </a:r>
            <a:r>
              <a:rPr lang="en-US" sz="2400" dirty="0" smtClean="0">
                <a:solidFill>
                  <a:schemeClr val="bg1"/>
                </a:solidFill>
                <a:latin typeface="PMingLiU"/>
                <a:cs typeface="PMingLiU"/>
              </a:rPr>
              <a:t> 會員</a:t>
            </a:r>
            <a:endParaRPr kumimoji="0" lang="zh-TW" sz="2400" b="0" i="0" u="none" strike="noStrike" cap="none" normalizeH="0" dirty="0" smtClean="0">
              <a:ln>
                <a:noFill/>
              </a:ln>
              <a:solidFill>
                <a:schemeClr val="bg1"/>
              </a:solidFill>
              <a:effectLst/>
              <a:ea typeface="PMingLiU"/>
            </a:endParaRPr>
          </a:p>
        </p:txBody>
      </p:sp>
      <p:sp>
        <p:nvSpPr>
          <p:cNvPr id="34" name="TextBox 33"/>
          <p:cNvSpPr txBox="1"/>
          <p:nvPr/>
        </p:nvSpPr>
        <p:spPr>
          <a:xfrm>
            <a:off x="2642805" y="4042947"/>
            <a:ext cx="6251530" cy="430887"/>
          </a:xfrm>
          <a:prstGeom prst="rect">
            <a:avLst/>
          </a:prstGeom>
          <a:noFill/>
          <a:ln>
            <a:noFill/>
          </a:ln>
        </p:spPr>
        <p:txBody>
          <a:bodyPr wrap="square" rtlCol="0">
            <a:spAutoFit/>
          </a:bodyPr>
          <a:lstStyle/>
          <a:p>
            <a:r>
              <a:rPr lang="en-US" sz="2200" dirty="0" err="1" smtClean="0">
                <a:latin typeface="PMingLiU"/>
                <a:cs typeface="PMingLiU"/>
              </a:rPr>
              <a:t>複合區</a:t>
            </a:r>
            <a:r>
              <a:rPr lang="en-US" altLang="zh-TW" sz="2200" dirty="0" smtClean="0">
                <a:latin typeface="PMingLiU"/>
                <a:cs typeface="PMingLiU"/>
              </a:rPr>
              <a:t>(</a:t>
            </a:r>
            <a:r>
              <a:rPr lang="zh-TW" altLang="en-US" sz="2200" dirty="0" smtClean="0">
                <a:latin typeface="PMingLiU"/>
                <a:cs typeface="PMingLiU"/>
              </a:rPr>
              <a:t>辜雪銀</a:t>
            </a:r>
            <a:r>
              <a:rPr lang="en-US" altLang="zh-TW" sz="2200" dirty="0" smtClean="0">
                <a:latin typeface="PMingLiU"/>
                <a:cs typeface="PMingLiU"/>
              </a:rPr>
              <a:t>)</a:t>
            </a:r>
            <a:r>
              <a:rPr lang="en-US" sz="2200" dirty="0" err="1" smtClean="0">
                <a:latin typeface="PMingLiU"/>
                <a:cs typeface="PMingLiU"/>
              </a:rPr>
              <a:t>和區的百年慶活動人</a:t>
            </a:r>
            <a:r>
              <a:rPr lang="en-US" sz="2200" dirty="0" smtClean="0">
                <a:latin typeface="PMingLiU"/>
                <a:cs typeface="PMingLiU"/>
              </a:rPr>
              <a:t> </a:t>
            </a:r>
          </a:p>
        </p:txBody>
      </p:sp>
      <p:sp>
        <p:nvSpPr>
          <p:cNvPr id="21" name="Pentagon 2"/>
          <p:cNvSpPr/>
          <p:nvPr/>
        </p:nvSpPr>
        <p:spPr bwMode="auto">
          <a:xfrm rot="5400000">
            <a:off x="816086" y="4458017"/>
            <a:ext cx="1252205" cy="2176160"/>
          </a:xfrm>
          <a:custGeom>
            <a:avLst/>
            <a:gdLst>
              <a:gd name="connsiteX0" fmla="*/ 0 w 1066800"/>
              <a:gd name="connsiteY0" fmla="*/ 0 h 1447797"/>
              <a:gd name="connsiteX1" fmla="*/ 533400 w 1066800"/>
              <a:gd name="connsiteY1" fmla="*/ 0 h 1447797"/>
              <a:gd name="connsiteX2" fmla="*/ 1066800 w 1066800"/>
              <a:gd name="connsiteY2" fmla="*/ 723899 h 1447797"/>
              <a:gd name="connsiteX3" fmla="*/ 533400 w 1066800"/>
              <a:gd name="connsiteY3" fmla="*/ 1447797 h 1447797"/>
              <a:gd name="connsiteX4" fmla="*/ 0 w 1066800"/>
              <a:gd name="connsiteY4" fmla="*/ 1447797 h 1447797"/>
              <a:gd name="connsiteX5" fmla="*/ 0 w 1066800"/>
              <a:gd name="connsiteY5" fmla="*/ 0 h 1447797"/>
              <a:gd name="connsiteX0" fmla="*/ 0 w 1066800"/>
              <a:gd name="connsiteY0" fmla="*/ 0 h 1447800"/>
              <a:gd name="connsiteX1" fmla="*/ 533400 w 1066800"/>
              <a:gd name="connsiteY1" fmla="*/ 0 h 1447800"/>
              <a:gd name="connsiteX2" fmla="*/ 1066800 w 1066800"/>
              <a:gd name="connsiteY2" fmla="*/ 723899 h 1447800"/>
              <a:gd name="connsiteX3" fmla="*/ 775449 w 1066800"/>
              <a:gd name="connsiteY3" fmla="*/ 1447800 h 1447800"/>
              <a:gd name="connsiteX4" fmla="*/ 0 w 1066800"/>
              <a:gd name="connsiteY4" fmla="*/ 1447797 h 1447800"/>
              <a:gd name="connsiteX5" fmla="*/ 0 w 1066800"/>
              <a:gd name="connsiteY5" fmla="*/ 0 h 1447800"/>
              <a:gd name="connsiteX0" fmla="*/ 0 w 1066800"/>
              <a:gd name="connsiteY0" fmla="*/ 0 h 1447800"/>
              <a:gd name="connsiteX1" fmla="*/ 775448 w 1066800"/>
              <a:gd name="connsiteY1" fmla="*/ 13447 h 1447800"/>
              <a:gd name="connsiteX2" fmla="*/ 1066800 w 1066800"/>
              <a:gd name="connsiteY2" fmla="*/ 723899 h 1447800"/>
              <a:gd name="connsiteX3" fmla="*/ 775449 w 1066800"/>
              <a:gd name="connsiteY3" fmla="*/ 1447800 h 1447800"/>
              <a:gd name="connsiteX4" fmla="*/ 0 w 1066800"/>
              <a:gd name="connsiteY4" fmla="*/ 1447797 h 1447800"/>
              <a:gd name="connsiteX5" fmla="*/ 0 w 1066800"/>
              <a:gd name="connsiteY5" fmla="*/ 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6800" h="1447800">
                <a:moveTo>
                  <a:pt x="0" y="0"/>
                </a:moveTo>
                <a:lnTo>
                  <a:pt x="775448" y="13447"/>
                </a:lnTo>
                <a:lnTo>
                  <a:pt x="1066800" y="723899"/>
                </a:lnTo>
                <a:lnTo>
                  <a:pt x="775449" y="1447800"/>
                </a:lnTo>
                <a:lnTo>
                  <a:pt x="0" y="1447797"/>
                </a:lnTo>
                <a:lnTo>
                  <a:pt x="0" y="0"/>
                </a:lnTo>
                <a:close/>
              </a:path>
            </a:pathLst>
          </a:custGeom>
          <a:solidFill>
            <a:schemeClr val="bg2">
              <a:lumMod val="7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vert270" wrap="non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2200" b="0" i="0" u="none" strike="noStrike" cap="none" normalizeH="0" dirty="0" smtClean="0">
              <a:ln>
                <a:noFill/>
              </a:ln>
              <a:solidFill>
                <a:schemeClr val="bg1"/>
              </a:solidFill>
              <a:effectLst/>
              <a:ea typeface="ヒラギノ角ゴ Pro W3" pitchFamily="84" charset="-128"/>
            </a:endParaRPr>
          </a:p>
        </p:txBody>
      </p:sp>
      <p:sp>
        <p:nvSpPr>
          <p:cNvPr id="22" name="TextBox 21"/>
          <p:cNvSpPr txBox="1"/>
          <p:nvPr/>
        </p:nvSpPr>
        <p:spPr>
          <a:xfrm>
            <a:off x="447841" y="5105400"/>
            <a:ext cx="1990559" cy="677108"/>
          </a:xfrm>
          <a:prstGeom prst="rect">
            <a:avLst/>
          </a:prstGeom>
          <a:noFill/>
        </p:spPr>
        <p:txBody>
          <a:bodyPr wrap="square" lIns="0" tIns="0" rIns="0" bIns="0" rtlCol="0">
            <a:spAutoFit/>
          </a:bodyPr>
          <a:lstStyle/>
          <a:p>
            <a:pPr algn="ctr"/>
            <a:r>
              <a:rPr lang="en-US" sz="2200" dirty="0" err="1" smtClean="0">
                <a:solidFill>
                  <a:schemeClr val="bg1"/>
                </a:solidFill>
                <a:latin typeface="PMingLiU"/>
                <a:cs typeface="PMingLiU"/>
              </a:rPr>
              <a:t>分會百年慶</a:t>
            </a:r>
            <a:endParaRPr lang="en-US" sz="2200" dirty="0" smtClean="0">
              <a:solidFill>
                <a:schemeClr val="bg1"/>
              </a:solidFill>
              <a:latin typeface="PMingLiU"/>
              <a:cs typeface="PMingLiU"/>
            </a:endParaRPr>
          </a:p>
          <a:p>
            <a:pPr algn="ctr"/>
            <a:r>
              <a:rPr lang="en-US" sz="2200" dirty="0" err="1" smtClean="0">
                <a:solidFill>
                  <a:schemeClr val="bg1"/>
                </a:solidFill>
                <a:latin typeface="PMingLiU"/>
                <a:cs typeface="PMingLiU"/>
              </a:rPr>
              <a:t>召集人</a:t>
            </a:r>
            <a:r>
              <a:rPr lang="en-US" sz="2200" dirty="0" smtClean="0">
                <a:solidFill>
                  <a:schemeClr val="bg1"/>
                </a:solidFill>
                <a:latin typeface="PMingLiU"/>
                <a:cs typeface="PMingLiU"/>
              </a:rPr>
              <a:t>/委員會</a:t>
            </a:r>
          </a:p>
        </p:txBody>
      </p:sp>
      <p:sp>
        <p:nvSpPr>
          <p:cNvPr id="23" name="TextBox 22"/>
          <p:cNvSpPr txBox="1"/>
          <p:nvPr/>
        </p:nvSpPr>
        <p:spPr>
          <a:xfrm>
            <a:off x="2679110" y="4930914"/>
            <a:ext cx="6251530" cy="769441"/>
          </a:xfrm>
          <a:prstGeom prst="rect">
            <a:avLst/>
          </a:prstGeom>
          <a:noFill/>
          <a:ln>
            <a:noFill/>
          </a:ln>
        </p:spPr>
        <p:txBody>
          <a:bodyPr wrap="square" rtlCol="0">
            <a:spAutoFit/>
          </a:bodyPr>
          <a:lstStyle/>
          <a:p>
            <a:r>
              <a:rPr lang="en-US" sz="2200" dirty="0" err="1" smtClean="0">
                <a:latin typeface="PMingLiU"/>
                <a:cs typeface="PMingLiU"/>
              </a:rPr>
              <a:t>邀請分會確定百年慶召集人或委員會</a:t>
            </a:r>
            <a:r>
              <a:rPr lang="zh-TW" altLang="en-US" sz="2200" dirty="0" smtClean="0">
                <a:latin typeface="PMingLiU"/>
                <a:cs typeface="PMingLiU"/>
              </a:rPr>
              <a:t> </a:t>
            </a:r>
            <a:r>
              <a:rPr lang="en-US" sz="2200" dirty="0" err="1" smtClean="0">
                <a:latin typeface="PMingLiU"/>
                <a:cs typeface="PMingLiU"/>
              </a:rPr>
              <a:t>以指導百年慶活動</a:t>
            </a:r>
            <a:endParaRPr lang="en-US" sz="2200" dirty="0" smtClean="0">
              <a:latin typeface="PMingLiU"/>
              <a:cs typeface="PMingLiU"/>
            </a:endParaRPr>
          </a:p>
        </p:txBody>
      </p:sp>
      <p:sp>
        <p:nvSpPr>
          <p:cNvPr id="20" name="Pentagon 2"/>
          <p:cNvSpPr/>
          <p:nvPr/>
        </p:nvSpPr>
        <p:spPr bwMode="auto">
          <a:xfrm rot="5400000">
            <a:off x="829532" y="3391217"/>
            <a:ext cx="1252205" cy="2176160"/>
          </a:xfrm>
          <a:custGeom>
            <a:avLst/>
            <a:gdLst>
              <a:gd name="connsiteX0" fmla="*/ 0 w 1066800"/>
              <a:gd name="connsiteY0" fmla="*/ 0 h 1447797"/>
              <a:gd name="connsiteX1" fmla="*/ 533400 w 1066800"/>
              <a:gd name="connsiteY1" fmla="*/ 0 h 1447797"/>
              <a:gd name="connsiteX2" fmla="*/ 1066800 w 1066800"/>
              <a:gd name="connsiteY2" fmla="*/ 723899 h 1447797"/>
              <a:gd name="connsiteX3" fmla="*/ 533400 w 1066800"/>
              <a:gd name="connsiteY3" fmla="*/ 1447797 h 1447797"/>
              <a:gd name="connsiteX4" fmla="*/ 0 w 1066800"/>
              <a:gd name="connsiteY4" fmla="*/ 1447797 h 1447797"/>
              <a:gd name="connsiteX5" fmla="*/ 0 w 1066800"/>
              <a:gd name="connsiteY5" fmla="*/ 0 h 1447797"/>
              <a:gd name="connsiteX0" fmla="*/ 0 w 1066800"/>
              <a:gd name="connsiteY0" fmla="*/ 0 h 1447800"/>
              <a:gd name="connsiteX1" fmla="*/ 533400 w 1066800"/>
              <a:gd name="connsiteY1" fmla="*/ 0 h 1447800"/>
              <a:gd name="connsiteX2" fmla="*/ 1066800 w 1066800"/>
              <a:gd name="connsiteY2" fmla="*/ 723899 h 1447800"/>
              <a:gd name="connsiteX3" fmla="*/ 775449 w 1066800"/>
              <a:gd name="connsiteY3" fmla="*/ 1447800 h 1447800"/>
              <a:gd name="connsiteX4" fmla="*/ 0 w 1066800"/>
              <a:gd name="connsiteY4" fmla="*/ 1447797 h 1447800"/>
              <a:gd name="connsiteX5" fmla="*/ 0 w 1066800"/>
              <a:gd name="connsiteY5" fmla="*/ 0 h 1447800"/>
              <a:gd name="connsiteX0" fmla="*/ 0 w 1066800"/>
              <a:gd name="connsiteY0" fmla="*/ 0 h 1447800"/>
              <a:gd name="connsiteX1" fmla="*/ 775448 w 1066800"/>
              <a:gd name="connsiteY1" fmla="*/ 13447 h 1447800"/>
              <a:gd name="connsiteX2" fmla="*/ 1066800 w 1066800"/>
              <a:gd name="connsiteY2" fmla="*/ 723899 h 1447800"/>
              <a:gd name="connsiteX3" fmla="*/ 775449 w 1066800"/>
              <a:gd name="connsiteY3" fmla="*/ 1447800 h 1447800"/>
              <a:gd name="connsiteX4" fmla="*/ 0 w 1066800"/>
              <a:gd name="connsiteY4" fmla="*/ 1447797 h 1447800"/>
              <a:gd name="connsiteX5" fmla="*/ 0 w 1066800"/>
              <a:gd name="connsiteY5" fmla="*/ 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6800" h="1447800">
                <a:moveTo>
                  <a:pt x="0" y="0"/>
                </a:moveTo>
                <a:lnTo>
                  <a:pt x="775448" y="13447"/>
                </a:lnTo>
                <a:lnTo>
                  <a:pt x="1066800" y="723899"/>
                </a:lnTo>
                <a:lnTo>
                  <a:pt x="775449" y="1447800"/>
                </a:lnTo>
                <a:lnTo>
                  <a:pt x="0" y="1447797"/>
                </a:lnTo>
                <a:lnTo>
                  <a:pt x="0" y="0"/>
                </a:lnTo>
                <a:close/>
              </a:path>
            </a:pathLst>
          </a:custGeom>
          <a:solidFill>
            <a:schemeClr val="bg2">
              <a:lumMod val="7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vert270" wrap="non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2200" b="0" i="0" u="none" strike="noStrike" cap="none" normalizeH="0" dirty="0" smtClean="0">
              <a:ln>
                <a:noFill/>
              </a:ln>
              <a:solidFill>
                <a:schemeClr val="bg1"/>
              </a:solidFill>
              <a:effectLst/>
              <a:ea typeface="ヒラギノ角ゴ Pro W3" pitchFamily="84" charset="-128"/>
            </a:endParaRPr>
          </a:p>
        </p:txBody>
      </p:sp>
      <p:sp>
        <p:nvSpPr>
          <p:cNvPr id="24" name="TextBox 23"/>
          <p:cNvSpPr txBox="1"/>
          <p:nvPr/>
        </p:nvSpPr>
        <p:spPr>
          <a:xfrm>
            <a:off x="252844" y="4042947"/>
            <a:ext cx="2189636" cy="769441"/>
          </a:xfrm>
          <a:prstGeom prst="rect">
            <a:avLst/>
          </a:prstGeom>
          <a:noFill/>
        </p:spPr>
        <p:txBody>
          <a:bodyPr wrap="square" rtlCol="0">
            <a:spAutoFit/>
          </a:bodyPr>
          <a:lstStyle/>
          <a:p>
            <a:pPr algn="ctr"/>
            <a:r>
              <a:rPr lang="en-US" sz="2200" dirty="0" smtClean="0">
                <a:solidFill>
                  <a:schemeClr val="bg1"/>
                </a:solidFill>
                <a:latin typeface="PMingLiU"/>
                <a:cs typeface="PMingLiU"/>
              </a:rPr>
              <a:t>百年慶協調員</a:t>
            </a:r>
          </a:p>
        </p:txBody>
      </p:sp>
      <p:sp>
        <p:nvSpPr>
          <p:cNvPr id="18" name="Pentagon 2"/>
          <p:cNvSpPr/>
          <p:nvPr/>
        </p:nvSpPr>
        <p:spPr bwMode="auto">
          <a:xfrm rot="5400000">
            <a:off x="816085" y="2248218"/>
            <a:ext cx="1252205" cy="2176161"/>
          </a:xfrm>
          <a:custGeom>
            <a:avLst/>
            <a:gdLst>
              <a:gd name="connsiteX0" fmla="*/ 0 w 1066800"/>
              <a:gd name="connsiteY0" fmla="*/ 0 h 1447797"/>
              <a:gd name="connsiteX1" fmla="*/ 533400 w 1066800"/>
              <a:gd name="connsiteY1" fmla="*/ 0 h 1447797"/>
              <a:gd name="connsiteX2" fmla="*/ 1066800 w 1066800"/>
              <a:gd name="connsiteY2" fmla="*/ 723899 h 1447797"/>
              <a:gd name="connsiteX3" fmla="*/ 533400 w 1066800"/>
              <a:gd name="connsiteY3" fmla="*/ 1447797 h 1447797"/>
              <a:gd name="connsiteX4" fmla="*/ 0 w 1066800"/>
              <a:gd name="connsiteY4" fmla="*/ 1447797 h 1447797"/>
              <a:gd name="connsiteX5" fmla="*/ 0 w 1066800"/>
              <a:gd name="connsiteY5" fmla="*/ 0 h 1447797"/>
              <a:gd name="connsiteX0" fmla="*/ 0 w 1066800"/>
              <a:gd name="connsiteY0" fmla="*/ 0 h 1447800"/>
              <a:gd name="connsiteX1" fmla="*/ 533400 w 1066800"/>
              <a:gd name="connsiteY1" fmla="*/ 0 h 1447800"/>
              <a:gd name="connsiteX2" fmla="*/ 1066800 w 1066800"/>
              <a:gd name="connsiteY2" fmla="*/ 723899 h 1447800"/>
              <a:gd name="connsiteX3" fmla="*/ 775449 w 1066800"/>
              <a:gd name="connsiteY3" fmla="*/ 1447800 h 1447800"/>
              <a:gd name="connsiteX4" fmla="*/ 0 w 1066800"/>
              <a:gd name="connsiteY4" fmla="*/ 1447797 h 1447800"/>
              <a:gd name="connsiteX5" fmla="*/ 0 w 1066800"/>
              <a:gd name="connsiteY5" fmla="*/ 0 h 1447800"/>
              <a:gd name="connsiteX0" fmla="*/ 0 w 1066800"/>
              <a:gd name="connsiteY0" fmla="*/ 0 h 1447800"/>
              <a:gd name="connsiteX1" fmla="*/ 775448 w 1066800"/>
              <a:gd name="connsiteY1" fmla="*/ 13447 h 1447800"/>
              <a:gd name="connsiteX2" fmla="*/ 1066800 w 1066800"/>
              <a:gd name="connsiteY2" fmla="*/ 723899 h 1447800"/>
              <a:gd name="connsiteX3" fmla="*/ 775449 w 1066800"/>
              <a:gd name="connsiteY3" fmla="*/ 1447800 h 1447800"/>
              <a:gd name="connsiteX4" fmla="*/ 0 w 1066800"/>
              <a:gd name="connsiteY4" fmla="*/ 1447797 h 1447800"/>
              <a:gd name="connsiteX5" fmla="*/ 0 w 1066800"/>
              <a:gd name="connsiteY5" fmla="*/ 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6800" h="1447800">
                <a:moveTo>
                  <a:pt x="0" y="0"/>
                </a:moveTo>
                <a:lnTo>
                  <a:pt x="775448" y="13447"/>
                </a:lnTo>
                <a:lnTo>
                  <a:pt x="1066800" y="723899"/>
                </a:lnTo>
                <a:lnTo>
                  <a:pt x="775449" y="1447800"/>
                </a:lnTo>
                <a:lnTo>
                  <a:pt x="0" y="1447797"/>
                </a:lnTo>
                <a:lnTo>
                  <a:pt x="0" y="0"/>
                </a:lnTo>
                <a:close/>
              </a:path>
            </a:pathLst>
          </a:custGeom>
          <a:solidFill>
            <a:schemeClr val="bg2">
              <a:lumMod val="7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vert270" wrap="none" lIns="91440" tIns="45720" rIns="91440" bIns="45720" numCol="1" rtlCol="0" anchor="ctr" anchorCtr="1" compatLnSpc="1">
            <a:prstTxWarp prst="textNoShape">
              <a:avLst/>
            </a:prstTxWarp>
          </a:bodyPr>
          <a:lstStyle/>
          <a:p>
            <a:pPr marL="609600" marR="0" indent="-609600" algn="r" defTabSz="914400" rtl="0" eaLnBrk="1" fontAlgn="base" latinLnBrk="0" hangingPunct="1">
              <a:spcAft>
                <a:spcPct val="0"/>
              </a:spcAft>
              <a:buClrTx/>
              <a:buSzTx/>
              <a:buFont typeface="Helvetica" pitchFamily="84" charset="0"/>
              <a:buNone/>
              <a:tabLst/>
            </a:pPr>
            <a:endParaRPr kumimoji="0" lang="en-US" sz="2200" b="0" i="0" u="none" strike="noStrike" cap="none" normalizeH="0" dirty="0" smtClean="0">
              <a:ln>
                <a:noFill/>
              </a:ln>
              <a:solidFill>
                <a:schemeClr val="bg1"/>
              </a:solidFill>
              <a:effectLst/>
              <a:ea typeface="ヒラギノ角ゴ Pro W3" pitchFamily="84" charset="-128"/>
            </a:endParaRPr>
          </a:p>
        </p:txBody>
      </p:sp>
      <p:sp>
        <p:nvSpPr>
          <p:cNvPr id="7" name="TextBox 6"/>
          <p:cNvSpPr txBox="1"/>
          <p:nvPr/>
        </p:nvSpPr>
        <p:spPr>
          <a:xfrm>
            <a:off x="735106" y="2863690"/>
            <a:ext cx="1371600" cy="938719"/>
          </a:xfrm>
          <a:prstGeom prst="rect">
            <a:avLst/>
          </a:prstGeom>
          <a:noFill/>
        </p:spPr>
        <p:txBody>
          <a:bodyPr wrap="square" rtlCol="0">
            <a:spAutoFit/>
          </a:bodyPr>
          <a:lstStyle/>
          <a:p>
            <a:pPr algn="ctr">
              <a:lnSpc>
                <a:spcPts val="2200"/>
              </a:lnSpc>
            </a:pPr>
            <a:r>
              <a:rPr lang="en-US" sz="2200" dirty="0" err="1" smtClean="0">
                <a:solidFill>
                  <a:schemeClr val="bg1"/>
                </a:solidFill>
                <a:latin typeface="PMingLiU"/>
                <a:cs typeface="PMingLiU"/>
              </a:rPr>
              <a:t>百年慶</a:t>
            </a:r>
            <a:r>
              <a:rPr dirty="0"/>
              <a:t/>
            </a:r>
            <a:br>
              <a:rPr dirty="0"/>
            </a:br>
            <a:r>
              <a:rPr lang="en-US" sz="2200" dirty="0" err="1" smtClean="0">
                <a:solidFill>
                  <a:schemeClr val="bg1"/>
                </a:solidFill>
                <a:latin typeface="PMingLiU"/>
                <a:cs typeface="PMingLiU"/>
              </a:rPr>
              <a:t>行動</a:t>
            </a:r>
            <a:r>
              <a:rPr dirty="0"/>
              <a:t/>
            </a:r>
            <a:br>
              <a:rPr dirty="0"/>
            </a:br>
            <a:r>
              <a:rPr lang="en-US" sz="2200" dirty="0" err="1" smtClean="0">
                <a:solidFill>
                  <a:schemeClr val="bg1"/>
                </a:solidFill>
                <a:latin typeface="PMingLiU"/>
                <a:cs typeface="PMingLiU"/>
              </a:rPr>
              <a:t>委員會</a:t>
            </a:r>
            <a:endParaRPr lang="en-US" sz="2200" dirty="0" smtClean="0">
              <a:solidFill>
                <a:schemeClr val="bg1"/>
              </a:solidFill>
              <a:latin typeface="PMingLiU"/>
              <a:cs typeface="PMingLiU"/>
            </a:endParaRPr>
          </a:p>
        </p:txBody>
      </p:sp>
      <p:sp>
        <p:nvSpPr>
          <p:cNvPr id="3" name="Pentagon 2"/>
          <p:cNvSpPr/>
          <p:nvPr/>
        </p:nvSpPr>
        <p:spPr bwMode="auto">
          <a:xfrm rot="5400000">
            <a:off x="829532" y="1105217"/>
            <a:ext cx="1252205" cy="2176160"/>
          </a:xfrm>
          <a:custGeom>
            <a:avLst/>
            <a:gdLst>
              <a:gd name="connsiteX0" fmla="*/ 0 w 1066800"/>
              <a:gd name="connsiteY0" fmla="*/ 0 h 1447797"/>
              <a:gd name="connsiteX1" fmla="*/ 533400 w 1066800"/>
              <a:gd name="connsiteY1" fmla="*/ 0 h 1447797"/>
              <a:gd name="connsiteX2" fmla="*/ 1066800 w 1066800"/>
              <a:gd name="connsiteY2" fmla="*/ 723899 h 1447797"/>
              <a:gd name="connsiteX3" fmla="*/ 533400 w 1066800"/>
              <a:gd name="connsiteY3" fmla="*/ 1447797 h 1447797"/>
              <a:gd name="connsiteX4" fmla="*/ 0 w 1066800"/>
              <a:gd name="connsiteY4" fmla="*/ 1447797 h 1447797"/>
              <a:gd name="connsiteX5" fmla="*/ 0 w 1066800"/>
              <a:gd name="connsiteY5" fmla="*/ 0 h 1447797"/>
              <a:gd name="connsiteX0" fmla="*/ 0 w 1066800"/>
              <a:gd name="connsiteY0" fmla="*/ 0 h 1447800"/>
              <a:gd name="connsiteX1" fmla="*/ 533400 w 1066800"/>
              <a:gd name="connsiteY1" fmla="*/ 0 h 1447800"/>
              <a:gd name="connsiteX2" fmla="*/ 1066800 w 1066800"/>
              <a:gd name="connsiteY2" fmla="*/ 723899 h 1447800"/>
              <a:gd name="connsiteX3" fmla="*/ 775449 w 1066800"/>
              <a:gd name="connsiteY3" fmla="*/ 1447800 h 1447800"/>
              <a:gd name="connsiteX4" fmla="*/ 0 w 1066800"/>
              <a:gd name="connsiteY4" fmla="*/ 1447797 h 1447800"/>
              <a:gd name="connsiteX5" fmla="*/ 0 w 1066800"/>
              <a:gd name="connsiteY5" fmla="*/ 0 h 1447800"/>
              <a:gd name="connsiteX0" fmla="*/ 0 w 1066800"/>
              <a:gd name="connsiteY0" fmla="*/ 0 h 1447800"/>
              <a:gd name="connsiteX1" fmla="*/ 775448 w 1066800"/>
              <a:gd name="connsiteY1" fmla="*/ 13447 h 1447800"/>
              <a:gd name="connsiteX2" fmla="*/ 1066800 w 1066800"/>
              <a:gd name="connsiteY2" fmla="*/ 723899 h 1447800"/>
              <a:gd name="connsiteX3" fmla="*/ 775449 w 1066800"/>
              <a:gd name="connsiteY3" fmla="*/ 1447800 h 1447800"/>
              <a:gd name="connsiteX4" fmla="*/ 0 w 1066800"/>
              <a:gd name="connsiteY4" fmla="*/ 1447797 h 1447800"/>
              <a:gd name="connsiteX5" fmla="*/ 0 w 1066800"/>
              <a:gd name="connsiteY5" fmla="*/ 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6800" h="1447800">
                <a:moveTo>
                  <a:pt x="0" y="0"/>
                </a:moveTo>
                <a:lnTo>
                  <a:pt x="775448" y="13447"/>
                </a:lnTo>
                <a:lnTo>
                  <a:pt x="1066800" y="723899"/>
                </a:lnTo>
                <a:lnTo>
                  <a:pt x="775449" y="1447800"/>
                </a:lnTo>
                <a:lnTo>
                  <a:pt x="0" y="1447797"/>
                </a:lnTo>
                <a:lnTo>
                  <a:pt x="0" y="0"/>
                </a:lnTo>
                <a:close/>
              </a:path>
            </a:pathLst>
          </a:custGeom>
          <a:solidFill>
            <a:schemeClr val="bg2">
              <a:lumMod val="7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vert270" wrap="none" lIns="91440" tIns="45720" rIns="91440" bIns="45720" numCol="1" rtlCol="0" anchor="ctr" anchorCtr="1"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2200" b="0" i="0" u="none" strike="noStrike" cap="none" normalizeH="0" dirty="0" smtClean="0">
              <a:ln>
                <a:noFill/>
              </a:ln>
              <a:solidFill>
                <a:schemeClr val="bg1"/>
              </a:solidFill>
              <a:effectLst/>
              <a:ea typeface="ヒラギノ角ゴ Pro W3" pitchFamily="84" charset="-128"/>
            </a:endParaRPr>
          </a:p>
        </p:txBody>
      </p:sp>
      <p:sp>
        <p:nvSpPr>
          <p:cNvPr id="26" name="TextBox 25"/>
          <p:cNvSpPr txBox="1"/>
          <p:nvPr/>
        </p:nvSpPr>
        <p:spPr>
          <a:xfrm>
            <a:off x="609600" y="1814042"/>
            <a:ext cx="1676400" cy="430887"/>
          </a:xfrm>
          <a:prstGeom prst="rect">
            <a:avLst/>
          </a:prstGeom>
          <a:noFill/>
        </p:spPr>
        <p:txBody>
          <a:bodyPr wrap="square" rtlCol="0">
            <a:spAutoFit/>
          </a:bodyPr>
          <a:lstStyle/>
          <a:p>
            <a:pPr algn="ctr"/>
            <a:r>
              <a:rPr lang="en-US" sz="2200" dirty="0" smtClean="0">
                <a:solidFill>
                  <a:schemeClr val="bg1"/>
                </a:solidFill>
                <a:latin typeface="PMingLiU"/>
                <a:cs typeface="PMingLiU"/>
              </a:rPr>
              <a:t>領導人</a:t>
            </a:r>
          </a:p>
        </p:txBody>
      </p:sp>
      <p:pic>
        <p:nvPicPr>
          <p:cNvPr id="16" name="Picture 1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832" y="0"/>
            <a:ext cx="482600" cy="482600"/>
          </a:xfrm>
          <a:prstGeom prst="rect">
            <a:avLst/>
          </a:prstGeom>
        </p:spPr>
      </p:pic>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96200" y="152401"/>
            <a:ext cx="1242060" cy="1064842"/>
          </a:xfrm>
          <a:prstGeom prst="rect">
            <a:avLst/>
          </a:prstGeom>
        </p:spPr>
      </p:pic>
    </p:spTree>
    <p:extLst>
      <p:ext uri="{BB962C8B-B14F-4D97-AF65-F5344CB8AC3E}">
        <p14:creationId xmlns:p14="http://schemas.microsoft.com/office/powerpoint/2010/main" val="28765793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smtClean="0">
                <a:latin typeface="PMingLiU"/>
                <a:cs typeface="PMingLiU"/>
              </a:rPr>
              <a:t>慶祝的行動步驟</a:t>
            </a:r>
            <a:endParaRPr lang="zh-TW" dirty="0"/>
          </a:p>
        </p:txBody>
      </p:sp>
      <p:sp>
        <p:nvSpPr>
          <p:cNvPr id="4" name="Content Placeholder 3"/>
          <p:cNvSpPr>
            <a:spLocks noGrp="1"/>
          </p:cNvSpPr>
          <p:nvPr>
            <p:ph sz="quarter" idx="1"/>
          </p:nvPr>
        </p:nvSpPr>
        <p:spPr>
          <a:xfrm>
            <a:off x="612648" y="1600200"/>
            <a:ext cx="8455152" cy="4724400"/>
          </a:xfrm>
        </p:spPr>
        <p:txBody>
          <a:bodyPr>
            <a:normAutofit/>
          </a:bodyPr>
          <a:lstStyle/>
          <a:p>
            <a:r>
              <a:rPr dirty="0" smtClean="0">
                <a:latin typeface="PMingLiU"/>
                <a:cs typeface="PMingLiU"/>
              </a:rPr>
              <a:t>跟您的分會談百年慶，並邀請他們參加慶祝活動</a:t>
            </a:r>
          </a:p>
          <a:p>
            <a:r>
              <a:rPr dirty="0" smtClean="0">
                <a:latin typeface="PMingLiU"/>
                <a:cs typeface="PMingLiU"/>
              </a:rPr>
              <a:t>選擇一位百年慶分會召集人及/或委員會</a:t>
            </a:r>
          </a:p>
          <a:p>
            <a:r>
              <a:rPr dirty="0" smtClean="0">
                <a:latin typeface="PMingLiU"/>
                <a:cs typeface="PMingLiU"/>
              </a:rPr>
              <a:t>為您的分會創建一個計畫，透過服務來領導、 邀請新會員產生影響，和與您的社區連結</a:t>
            </a:r>
          </a:p>
          <a:p>
            <a:r>
              <a:rPr dirty="0" smtClean="0">
                <a:latin typeface="PMingLiU"/>
                <a:cs typeface="PMingLiU"/>
              </a:rPr>
              <a:t>與貴區百年慶協調員分享您的計畫— 其他分會可以受益於您的想法</a:t>
            </a:r>
          </a:p>
          <a:p>
            <a:r>
              <a:rPr dirty="0" smtClean="0">
                <a:latin typeface="PMingLiU"/>
                <a:cs typeface="PMingLiU"/>
              </a:rPr>
              <a:t>在MyLCI mylci.lionsclubs.org 分享您的服務之影響  </a:t>
            </a:r>
            <a:endParaRPr lang="zh-TW"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96200" y="152401"/>
            <a:ext cx="1242060" cy="1064842"/>
          </a:xfrm>
          <a:prstGeom prst="rect">
            <a:avLst/>
          </a:prstGeom>
        </p:spPr>
      </p:pic>
    </p:spTree>
    <p:extLst>
      <p:ext uri="{BB962C8B-B14F-4D97-AF65-F5344CB8AC3E}">
        <p14:creationId xmlns:p14="http://schemas.microsoft.com/office/powerpoint/2010/main" val="2659677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PMingLiU"/>
                <a:cs typeface="PMingLiU"/>
              </a:rPr>
              <a:t>百年慶的資源</a:t>
            </a:r>
            <a:endParaRPr lang="zh-TW" sz="3600" dirty="0">
              <a:latin typeface="PMingLiU"/>
            </a:endParaRPr>
          </a:p>
        </p:txBody>
      </p:sp>
      <p:graphicFrame>
        <p:nvGraphicFramePr>
          <p:cNvPr id="5" name="Diagram 4"/>
          <p:cNvGraphicFramePr/>
          <p:nvPr>
            <p:extLst>
              <p:ext uri="{D42A27DB-BD31-4B8C-83A1-F6EECF244321}">
                <p14:modId xmlns:p14="http://schemas.microsoft.com/office/powerpoint/2010/main" val="3905153152"/>
              </p:ext>
            </p:extLst>
          </p:nvPr>
        </p:nvGraphicFramePr>
        <p:xfrm>
          <a:off x="685800" y="1676400"/>
          <a:ext cx="76962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832" y="0"/>
            <a:ext cx="482600" cy="48260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96200" y="152401"/>
            <a:ext cx="1242060" cy="1064842"/>
          </a:xfrm>
          <a:prstGeom prst="rect">
            <a:avLst/>
          </a:prstGeom>
        </p:spPr>
      </p:pic>
    </p:spTree>
    <p:extLst>
      <p:ext uri="{BB962C8B-B14F-4D97-AF65-F5344CB8AC3E}">
        <p14:creationId xmlns:p14="http://schemas.microsoft.com/office/powerpoint/2010/main" val="1977687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PMingLiU"/>
                <a:cs typeface="PMingLiU"/>
              </a:rPr>
              <a:t>百年慶的方案</a:t>
            </a:r>
            <a:endParaRPr lang="zh-TW" sz="3600" dirty="0">
              <a:latin typeface="PMingLiU"/>
            </a:endParaRPr>
          </a:p>
        </p:txBody>
      </p:sp>
      <p:graphicFrame>
        <p:nvGraphicFramePr>
          <p:cNvPr id="5" name="Diagram 4"/>
          <p:cNvGraphicFramePr/>
          <p:nvPr>
            <p:extLst>
              <p:ext uri="{D42A27DB-BD31-4B8C-83A1-F6EECF244321}">
                <p14:modId xmlns:p14="http://schemas.microsoft.com/office/powerpoint/2010/main" val="2133442589"/>
              </p:ext>
            </p:extLst>
          </p:nvPr>
        </p:nvGraphicFramePr>
        <p:xfrm>
          <a:off x="685800" y="1676400"/>
          <a:ext cx="76962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832" y="0"/>
            <a:ext cx="482600" cy="48260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96200" y="152401"/>
            <a:ext cx="1242060" cy="1064842"/>
          </a:xfrm>
          <a:prstGeom prst="rect">
            <a:avLst/>
          </a:prstGeom>
        </p:spPr>
      </p:pic>
    </p:spTree>
    <p:extLst>
      <p:ext uri="{BB962C8B-B14F-4D97-AF65-F5344CB8AC3E}">
        <p14:creationId xmlns:p14="http://schemas.microsoft.com/office/powerpoint/2010/main" val="3258338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07504" y="228600"/>
            <a:ext cx="9036496" cy="3243708"/>
          </a:xfrm>
        </p:spPr>
        <p:txBody>
          <a:bodyPr>
            <a:normAutofit/>
          </a:bodyPr>
          <a:lstStyle/>
          <a:p>
            <a:pPr algn="ctr" eaLnBrk="1" hangingPunct="1"/>
            <a:r>
              <a:rPr lang="zh-TW" altLang="en-US" sz="4800" b="1" dirty="0" smtClean="0">
                <a:solidFill>
                  <a:srgbClr val="FF0000"/>
                </a:solidFill>
              </a:rPr>
              <a:t>百年慶服務挑戰</a:t>
            </a:r>
            <a:r>
              <a:rPr lang="en-US" altLang="zh-TW" sz="4800" b="1" dirty="0" smtClean="0">
                <a:solidFill>
                  <a:srgbClr val="FF0000"/>
                </a:solidFill>
              </a:rPr>
              <a:t/>
            </a:r>
            <a:br>
              <a:rPr lang="en-US" altLang="zh-TW" sz="4800" b="1" dirty="0" smtClean="0">
                <a:solidFill>
                  <a:srgbClr val="FF0000"/>
                </a:solidFill>
              </a:rPr>
            </a:br>
            <a:r>
              <a:rPr lang="en-US" altLang="zh-TW" sz="4800" b="1" dirty="0" smtClean="0">
                <a:solidFill>
                  <a:srgbClr val="FF0000"/>
                </a:solidFill>
              </a:rPr>
              <a:t/>
            </a:r>
            <a:br>
              <a:rPr lang="en-US" altLang="zh-TW" sz="4800" b="1" dirty="0" smtClean="0">
                <a:solidFill>
                  <a:srgbClr val="FF0000"/>
                </a:solidFill>
              </a:rPr>
            </a:br>
            <a:r>
              <a:rPr lang="en-US" altLang="zh-TW" sz="4800" b="1" dirty="0" smtClean="0">
                <a:solidFill>
                  <a:srgbClr val="0033CC"/>
                </a:solidFill>
              </a:rPr>
              <a:t>Centennial Service Challenge </a:t>
            </a:r>
            <a:br>
              <a:rPr lang="en-US" altLang="zh-TW" sz="4800" b="1" dirty="0" smtClean="0">
                <a:solidFill>
                  <a:srgbClr val="0033CC"/>
                </a:solidFill>
              </a:rPr>
            </a:br>
            <a:r>
              <a:rPr lang="en-US" altLang="zh-TW" sz="4800" b="1" dirty="0" smtClean="0">
                <a:solidFill>
                  <a:srgbClr val="0033CC"/>
                </a:solidFill>
              </a:rPr>
              <a:t>CSC</a:t>
            </a:r>
            <a:endParaRPr lang="zh-TW" altLang="en-US" sz="4800" b="1" dirty="0" smtClean="0">
              <a:solidFill>
                <a:srgbClr val="0033CC"/>
              </a:solidFill>
            </a:endParaRPr>
          </a:p>
        </p:txBody>
      </p:sp>
      <p:pic>
        <p:nvPicPr>
          <p:cNvPr id="9219" name="Picture 13" descr="lci-logo-2-col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5688" y="4077072"/>
            <a:ext cx="7477125" cy="212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48784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78394" y="381000"/>
            <a:ext cx="8162925" cy="584763"/>
          </a:xfrm>
        </p:spPr>
        <p:txBody>
          <a:bodyPr/>
          <a:lstStyle/>
          <a:p>
            <a:pPr algn="ctr"/>
            <a:r>
              <a:rPr lang="en-US" altLang="zh-TW" sz="3200" b="1" dirty="0" smtClean="0">
                <a:solidFill>
                  <a:srgbClr val="FF0000"/>
                </a:solidFill>
                <a:latin typeface="標楷體" pitchFamily="65" charset="-120"/>
              </a:rPr>
              <a:t>4</a:t>
            </a:r>
            <a:r>
              <a:rPr lang="zh-TW" altLang="en-US" sz="3200" b="1" dirty="0" smtClean="0">
                <a:solidFill>
                  <a:srgbClr val="FF0000"/>
                </a:solidFill>
                <a:latin typeface="標楷體" pitchFamily="65" charset="-120"/>
              </a:rPr>
              <a:t>項全球服務行動</a:t>
            </a:r>
            <a:r>
              <a:rPr lang="en-US" altLang="zh-TW" sz="3200" b="1" dirty="0" smtClean="0">
                <a:solidFill>
                  <a:srgbClr val="FF0000"/>
                </a:solidFill>
                <a:latin typeface="標楷體" pitchFamily="65" charset="-120"/>
              </a:rPr>
              <a:t>GSAC</a:t>
            </a:r>
            <a:r>
              <a:rPr lang="zh-TW" altLang="en-US" sz="3200" b="1" dirty="0" smtClean="0">
                <a:solidFill>
                  <a:srgbClr val="FF0000"/>
                </a:solidFill>
                <a:latin typeface="標楷體" pitchFamily="65" charset="-120"/>
              </a:rPr>
              <a:t>希望可以造福</a:t>
            </a:r>
            <a:r>
              <a:rPr lang="en-US" altLang="zh-TW" sz="3200" b="1" dirty="0" smtClean="0">
                <a:solidFill>
                  <a:srgbClr val="FF0000"/>
                </a:solidFill>
                <a:latin typeface="標楷體" pitchFamily="65" charset="-120"/>
              </a:rPr>
              <a:t>1</a:t>
            </a:r>
            <a:r>
              <a:rPr lang="zh-TW" altLang="en-US" sz="3200" b="1" dirty="0" smtClean="0">
                <a:solidFill>
                  <a:srgbClr val="FF0000"/>
                </a:solidFill>
                <a:latin typeface="標楷體" pitchFamily="65" charset="-120"/>
              </a:rPr>
              <a:t>億人</a:t>
            </a:r>
            <a:endParaRPr lang="zh-TW" altLang="en-US" sz="3200" b="1" dirty="0">
              <a:solidFill>
                <a:srgbClr val="FF0000"/>
              </a:solidFill>
            </a:endParaRPr>
          </a:p>
        </p:txBody>
      </p:sp>
      <p:pic>
        <p:nvPicPr>
          <p:cNvPr id="921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4241" y="1980703"/>
            <a:ext cx="6222095" cy="421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683568" y="2728596"/>
            <a:ext cx="2448272" cy="584775"/>
          </a:xfrm>
          <a:prstGeom prst="rect">
            <a:avLst/>
          </a:prstGeom>
        </p:spPr>
        <p:txBody>
          <a:bodyPr wrap="square">
            <a:spAutoFit/>
          </a:bodyPr>
          <a:lstStyle/>
          <a:p>
            <a:r>
              <a:rPr lang="zh-TW" altLang="en-US" sz="3200" dirty="0" smtClean="0">
                <a:solidFill>
                  <a:srgbClr val="FF0000"/>
                </a:solidFill>
              </a:rPr>
              <a:t>鼓勵青少年</a:t>
            </a:r>
            <a:endParaRPr lang="zh-TW" altLang="en-US" sz="3200" dirty="0">
              <a:solidFill>
                <a:srgbClr val="FF0000"/>
              </a:solidFill>
            </a:endParaRPr>
          </a:p>
        </p:txBody>
      </p:sp>
      <p:sp>
        <p:nvSpPr>
          <p:cNvPr id="5" name="文字方塊 4"/>
          <p:cNvSpPr txBox="1"/>
          <p:nvPr/>
        </p:nvSpPr>
        <p:spPr>
          <a:xfrm>
            <a:off x="6588224" y="2667040"/>
            <a:ext cx="2016224" cy="646331"/>
          </a:xfrm>
          <a:prstGeom prst="rect">
            <a:avLst/>
          </a:prstGeom>
          <a:noFill/>
        </p:spPr>
        <p:txBody>
          <a:bodyPr wrap="square" rtlCol="0">
            <a:spAutoFit/>
          </a:bodyPr>
          <a:lstStyle/>
          <a:p>
            <a:r>
              <a:rPr lang="zh-TW" altLang="en-US" dirty="0" smtClean="0">
                <a:solidFill>
                  <a:srgbClr val="FF0000"/>
                </a:solidFill>
              </a:rPr>
              <a:t>分享視覺</a:t>
            </a:r>
            <a:endParaRPr lang="zh-TW" altLang="en-US" dirty="0">
              <a:solidFill>
                <a:srgbClr val="FF0000"/>
              </a:solidFill>
            </a:endParaRPr>
          </a:p>
        </p:txBody>
      </p:sp>
      <p:sp>
        <p:nvSpPr>
          <p:cNvPr id="6" name="文字方塊 5"/>
          <p:cNvSpPr txBox="1"/>
          <p:nvPr/>
        </p:nvSpPr>
        <p:spPr>
          <a:xfrm>
            <a:off x="971600" y="4830067"/>
            <a:ext cx="1872208" cy="584775"/>
          </a:xfrm>
          <a:prstGeom prst="rect">
            <a:avLst/>
          </a:prstGeom>
          <a:noFill/>
        </p:spPr>
        <p:txBody>
          <a:bodyPr wrap="square" rtlCol="0">
            <a:spAutoFit/>
          </a:bodyPr>
          <a:lstStyle/>
          <a:p>
            <a:r>
              <a:rPr lang="zh-TW" altLang="en-US" sz="3200" dirty="0" smtClean="0">
                <a:solidFill>
                  <a:srgbClr val="FF0000"/>
                </a:solidFill>
              </a:rPr>
              <a:t>救濟飢餓</a:t>
            </a:r>
            <a:endParaRPr lang="zh-TW" altLang="en-US" sz="3200" dirty="0">
              <a:solidFill>
                <a:srgbClr val="FF0000"/>
              </a:solidFill>
            </a:endParaRPr>
          </a:p>
        </p:txBody>
      </p:sp>
      <p:sp>
        <p:nvSpPr>
          <p:cNvPr id="7" name="文字方塊 6"/>
          <p:cNvSpPr txBox="1"/>
          <p:nvPr/>
        </p:nvSpPr>
        <p:spPr>
          <a:xfrm>
            <a:off x="6804248" y="4830067"/>
            <a:ext cx="1944216" cy="584775"/>
          </a:xfrm>
          <a:prstGeom prst="rect">
            <a:avLst/>
          </a:prstGeom>
          <a:noFill/>
        </p:spPr>
        <p:txBody>
          <a:bodyPr wrap="square" rtlCol="0">
            <a:spAutoFit/>
          </a:bodyPr>
          <a:lstStyle/>
          <a:p>
            <a:r>
              <a:rPr lang="zh-TW" altLang="en-US" sz="3200" dirty="0" smtClean="0">
                <a:solidFill>
                  <a:srgbClr val="FF0000"/>
                </a:solidFill>
              </a:rPr>
              <a:t>保護環境</a:t>
            </a:r>
            <a:endParaRPr lang="zh-TW" altLang="en-US" sz="3200" dirty="0">
              <a:solidFill>
                <a:srgbClr val="FF0000"/>
              </a:solidFill>
            </a:endParaRPr>
          </a:p>
        </p:txBody>
      </p:sp>
      <p:sp>
        <p:nvSpPr>
          <p:cNvPr id="3" name="文字方塊 2"/>
          <p:cNvSpPr txBox="1"/>
          <p:nvPr/>
        </p:nvSpPr>
        <p:spPr>
          <a:xfrm>
            <a:off x="827584" y="1412776"/>
            <a:ext cx="7920880" cy="523220"/>
          </a:xfrm>
          <a:prstGeom prst="rect">
            <a:avLst/>
          </a:prstGeom>
          <a:noFill/>
        </p:spPr>
        <p:txBody>
          <a:bodyPr wrap="square" rtlCol="0">
            <a:spAutoFit/>
          </a:bodyPr>
          <a:lstStyle/>
          <a:p>
            <a:pPr algn="ctr"/>
            <a:r>
              <a:rPr lang="en-US" altLang="zh-TW" sz="2800" dirty="0" smtClean="0">
                <a:solidFill>
                  <a:srgbClr val="FF0000"/>
                </a:solidFill>
              </a:rPr>
              <a:t>4 Global </a:t>
            </a:r>
            <a:r>
              <a:rPr lang="en-US" altLang="zh-TW" sz="2800" dirty="0">
                <a:solidFill>
                  <a:srgbClr val="FF0000"/>
                </a:solidFill>
              </a:rPr>
              <a:t>Service Action Campaigns </a:t>
            </a:r>
            <a:endParaRPr lang="zh-TW" altLang="en-US" sz="2800" dirty="0">
              <a:solidFill>
                <a:srgbClr val="FF0000"/>
              </a:solidFill>
            </a:endParaRPr>
          </a:p>
        </p:txBody>
      </p:sp>
    </p:spTree>
    <p:extLst>
      <p:ext uri="{BB962C8B-B14F-4D97-AF65-F5344CB8AC3E}">
        <p14:creationId xmlns:p14="http://schemas.microsoft.com/office/powerpoint/2010/main" val="899385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318789"/>
            <a:ext cx="3052390" cy="769429"/>
          </a:xfrm>
        </p:spPr>
        <p:txBody>
          <a:bodyPr/>
          <a:lstStyle/>
          <a:p>
            <a:r>
              <a:rPr lang="zh-TW" altLang="en-US" b="1" dirty="0" smtClean="0">
                <a:solidFill>
                  <a:srgbClr val="FF0000"/>
                </a:solidFill>
              </a:rPr>
              <a:t>鼓勵青少年</a:t>
            </a:r>
            <a:endParaRPr lang="zh-TW" altLang="en-US" b="1" dirty="0">
              <a:solidFill>
                <a:srgbClr val="FF0000"/>
              </a:solidFill>
            </a:endParaRPr>
          </a:p>
        </p:txBody>
      </p:sp>
      <p:pic>
        <p:nvPicPr>
          <p:cNvPr id="4" name="內容版面配置區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92032" y="1681769"/>
            <a:ext cx="2448272" cy="2436387"/>
          </a:xfrm>
        </p:spPr>
      </p:pic>
      <p:sp>
        <p:nvSpPr>
          <p:cNvPr id="6" name="矩形 5"/>
          <p:cNvSpPr/>
          <p:nvPr/>
        </p:nvSpPr>
        <p:spPr>
          <a:xfrm>
            <a:off x="5573420" y="243415"/>
            <a:ext cx="2736304" cy="769441"/>
          </a:xfrm>
          <a:prstGeom prst="rect">
            <a:avLst/>
          </a:prstGeom>
        </p:spPr>
        <p:txBody>
          <a:bodyPr wrap="square">
            <a:spAutoFit/>
          </a:bodyPr>
          <a:lstStyle/>
          <a:p>
            <a:r>
              <a:rPr lang="zh-TW" altLang="en-US" sz="4400" b="1" dirty="0">
                <a:solidFill>
                  <a:srgbClr val="FF0000"/>
                </a:solidFill>
                <a:latin typeface="+mj-lt"/>
                <a:ea typeface="+mj-ea"/>
                <a:cs typeface="+mj-cs"/>
              </a:rPr>
              <a:t>分享視覺</a:t>
            </a:r>
          </a:p>
        </p:txBody>
      </p:sp>
      <p:pic>
        <p:nvPicPr>
          <p:cNvPr id="7" name="圖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1030" y="1580458"/>
            <a:ext cx="2490900" cy="2484854"/>
          </a:xfrm>
          <a:prstGeom prst="rect">
            <a:avLst/>
          </a:prstGeom>
        </p:spPr>
      </p:pic>
      <p:sp>
        <p:nvSpPr>
          <p:cNvPr id="8" name="矩形 7"/>
          <p:cNvSpPr/>
          <p:nvPr/>
        </p:nvSpPr>
        <p:spPr>
          <a:xfrm>
            <a:off x="5199940" y="4323536"/>
            <a:ext cx="3447827" cy="1938992"/>
          </a:xfrm>
          <a:prstGeom prst="rect">
            <a:avLst/>
          </a:prstGeom>
        </p:spPr>
        <p:txBody>
          <a:bodyPr wrap="square">
            <a:spAutoFit/>
          </a:bodyPr>
          <a:lstStyle/>
          <a:p>
            <a:r>
              <a:rPr lang="zh-TW" altLang="en-US" sz="2400" dirty="0" smtClean="0">
                <a:solidFill>
                  <a:srgbClr val="FF0000"/>
                </a:solidFill>
              </a:rPr>
              <a:t>視力篩檢</a:t>
            </a:r>
          </a:p>
          <a:p>
            <a:r>
              <a:rPr lang="zh-TW" altLang="en-US" sz="2400" dirty="0" smtClean="0">
                <a:solidFill>
                  <a:srgbClr val="FF0000"/>
                </a:solidFill>
              </a:rPr>
              <a:t>供應低視力者輔助品</a:t>
            </a:r>
          </a:p>
          <a:p>
            <a:r>
              <a:rPr lang="zh-TW" altLang="en-US" sz="2400" dirty="0" smtClean="0">
                <a:solidFill>
                  <a:srgbClr val="FF0000"/>
                </a:solidFill>
              </a:rPr>
              <a:t>提供輔助技術</a:t>
            </a:r>
          </a:p>
          <a:p>
            <a:r>
              <a:rPr lang="zh-TW" altLang="en-US" sz="2400" dirty="0" smtClean="0">
                <a:solidFill>
                  <a:srgbClr val="FF0000"/>
                </a:solidFill>
              </a:rPr>
              <a:t>提供眼鏡</a:t>
            </a:r>
          </a:p>
          <a:p>
            <a:r>
              <a:rPr lang="zh-TW" altLang="en-US" sz="2400" dirty="0" smtClean="0">
                <a:solidFill>
                  <a:srgbClr val="FF0000"/>
                </a:solidFill>
              </a:rPr>
              <a:t>為有需要的人眼部護理</a:t>
            </a:r>
            <a:endParaRPr lang="zh-TW" altLang="en-US" sz="2400" dirty="0">
              <a:solidFill>
                <a:srgbClr val="FF0000"/>
              </a:solidFill>
            </a:endParaRPr>
          </a:p>
        </p:txBody>
      </p:sp>
      <p:sp>
        <p:nvSpPr>
          <p:cNvPr id="10" name="矩形 9"/>
          <p:cNvSpPr/>
          <p:nvPr/>
        </p:nvSpPr>
        <p:spPr>
          <a:xfrm>
            <a:off x="755576" y="4393272"/>
            <a:ext cx="3744416" cy="1938992"/>
          </a:xfrm>
          <a:prstGeom prst="rect">
            <a:avLst/>
          </a:prstGeom>
        </p:spPr>
        <p:txBody>
          <a:bodyPr wrap="square">
            <a:spAutoFit/>
          </a:bodyPr>
          <a:lstStyle/>
          <a:p>
            <a:r>
              <a:rPr lang="zh-TW" altLang="en-US" sz="2400" dirty="0" smtClean="0">
                <a:solidFill>
                  <a:srgbClr val="FF0000"/>
                </a:solidFill>
              </a:rPr>
              <a:t>提供獎學金</a:t>
            </a:r>
          </a:p>
          <a:p>
            <a:r>
              <a:rPr lang="zh-TW" altLang="en-US" sz="2400" dirty="0" smtClean="0">
                <a:solidFill>
                  <a:srgbClr val="FF0000"/>
                </a:solidFill>
              </a:rPr>
              <a:t>鼓勵青少年參與社區服務</a:t>
            </a:r>
          </a:p>
          <a:p>
            <a:r>
              <a:rPr lang="zh-TW" altLang="en-US" sz="2400" dirty="0" smtClean="0">
                <a:solidFill>
                  <a:srgbClr val="FF0000"/>
                </a:solidFill>
              </a:rPr>
              <a:t>贊助學生球隊或樂器設備</a:t>
            </a:r>
          </a:p>
          <a:p>
            <a:r>
              <a:rPr lang="zh-TW" altLang="en-US" sz="2400" dirty="0" smtClean="0">
                <a:solidFill>
                  <a:srgbClr val="FF0000"/>
                </a:solidFill>
              </a:rPr>
              <a:t>和平海報比賽</a:t>
            </a:r>
          </a:p>
          <a:p>
            <a:r>
              <a:rPr lang="zh-TW" altLang="en-US" sz="2400" dirty="0" smtClean="0">
                <a:solidFill>
                  <a:srgbClr val="FF0000"/>
                </a:solidFill>
              </a:rPr>
              <a:t>獅子探索</a:t>
            </a:r>
            <a:endParaRPr lang="zh-TW" altLang="en-US" sz="2400" dirty="0">
              <a:solidFill>
                <a:srgbClr val="FF0000"/>
              </a:solidFill>
            </a:endParaRPr>
          </a:p>
        </p:txBody>
      </p:sp>
    </p:spTree>
    <p:extLst>
      <p:ext uri="{BB962C8B-B14F-4D97-AF65-F5344CB8AC3E}">
        <p14:creationId xmlns:p14="http://schemas.microsoft.com/office/powerpoint/2010/main" val="27623412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14400" y="228600"/>
            <a:ext cx="2764358" cy="762000"/>
          </a:xfrm>
        </p:spPr>
        <p:txBody>
          <a:bodyPr/>
          <a:lstStyle/>
          <a:p>
            <a:r>
              <a:rPr lang="zh-TW" altLang="en-US" b="1" dirty="0" smtClean="0">
                <a:solidFill>
                  <a:srgbClr val="FF0000"/>
                </a:solidFill>
              </a:rPr>
              <a:t>救濟飢餓</a:t>
            </a:r>
            <a:endParaRPr lang="zh-TW" altLang="en-US" b="1" dirty="0">
              <a:solidFill>
                <a:srgbClr val="FF0000"/>
              </a:solidFill>
            </a:endParaRPr>
          </a:p>
        </p:txBody>
      </p:sp>
      <p:pic>
        <p:nvPicPr>
          <p:cNvPr id="5" name="內容版面配置區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71600" y="1844824"/>
            <a:ext cx="2592288" cy="2585996"/>
          </a:xfrm>
        </p:spPr>
      </p:pic>
      <p:sp>
        <p:nvSpPr>
          <p:cNvPr id="4" name="文字方塊 3"/>
          <p:cNvSpPr txBox="1"/>
          <p:nvPr/>
        </p:nvSpPr>
        <p:spPr>
          <a:xfrm>
            <a:off x="5570020" y="228600"/>
            <a:ext cx="2592288" cy="769441"/>
          </a:xfrm>
          <a:prstGeom prst="rect">
            <a:avLst/>
          </a:prstGeom>
          <a:noFill/>
        </p:spPr>
        <p:txBody>
          <a:bodyPr wrap="square" rtlCol="0">
            <a:spAutoFit/>
          </a:bodyPr>
          <a:lstStyle/>
          <a:p>
            <a:pPr>
              <a:spcBef>
                <a:spcPct val="0"/>
              </a:spcBef>
            </a:pPr>
            <a:r>
              <a:rPr lang="zh-TW" altLang="en-US" sz="4400" b="1" dirty="0">
                <a:solidFill>
                  <a:srgbClr val="FF0000"/>
                </a:solidFill>
                <a:latin typeface="+mj-lt"/>
                <a:ea typeface="+mj-ea"/>
                <a:cs typeface="+mj-cs"/>
              </a:rPr>
              <a:t>保護環境</a:t>
            </a:r>
          </a:p>
        </p:txBody>
      </p:sp>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2" y="1844824"/>
            <a:ext cx="2572104" cy="2559618"/>
          </a:xfrm>
          <a:prstGeom prst="rect">
            <a:avLst/>
          </a:prstGeom>
        </p:spPr>
      </p:pic>
      <p:sp>
        <p:nvSpPr>
          <p:cNvPr id="7" name="矩形 6"/>
          <p:cNvSpPr/>
          <p:nvPr/>
        </p:nvSpPr>
        <p:spPr>
          <a:xfrm>
            <a:off x="395536" y="4581128"/>
            <a:ext cx="4392488" cy="1569660"/>
          </a:xfrm>
          <a:prstGeom prst="rect">
            <a:avLst/>
          </a:prstGeom>
        </p:spPr>
        <p:txBody>
          <a:bodyPr wrap="square">
            <a:spAutoFit/>
          </a:bodyPr>
          <a:lstStyle/>
          <a:p>
            <a:r>
              <a:rPr lang="zh-TW" altLang="en-US" sz="2400" dirty="0" smtClean="0">
                <a:solidFill>
                  <a:srgbClr val="FF0000"/>
                </a:solidFill>
              </a:rPr>
              <a:t>透過組織收集食物和建立廚房</a:t>
            </a:r>
            <a:endParaRPr lang="en-US" altLang="zh-TW" sz="2400" dirty="0" smtClean="0">
              <a:solidFill>
                <a:srgbClr val="FF0000"/>
              </a:solidFill>
            </a:endParaRPr>
          </a:p>
          <a:p>
            <a:r>
              <a:rPr lang="zh-TW" altLang="en-US" sz="2400" dirty="0" smtClean="0">
                <a:solidFill>
                  <a:srgbClr val="FF0000"/>
                </a:solidFill>
              </a:rPr>
              <a:t>分發捐贈食物給飢餓者</a:t>
            </a:r>
          </a:p>
          <a:p>
            <a:r>
              <a:rPr lang="zh-TW" altLang="en-US" sz="2400" dirty="0" smtClean="0">
                <a:solidFill>
                  <a:srgbClr val="FF0000"/>
                </a:solidFill>
              </a:rPr>
              <a:t>為老人送餐</a:t>
            </a:r>
            <a:endParaRPr lang="en-US" altLang="zh-TW" sz="2400" dirty="0" smtClean="0">
              <a:solidFill>
                <a:srgbClr val="FF0000"/>
              </a:solidFill>
            </a:endParaRPr>
          </a:p>
          <a:p>
            <a:r>
              <a:rPr lang="zh-TW" altLang="en-US" sz="2400" dirty="0" smtClean="0">
                <a:solidFill>
                  <a:srgbClr val="FF0000"/>
                </a:solidFill>
              </a:rPr>
              <a:t>打造更健壯的家庭和社區。</a:t>
            </a:r>
            <a:endParaRPr lang="zh-TW" altLang="en-US" sz="2400" dirty="0">
              <a:solidFill>
                <a:srgbClr val="FF0000"/>
              </a:solidFill>
            </a:endParaRPr>
          </a:p>
        </p:txBody>
      </p:sp>
      <p:sp>
        <p:nvSpPr>
          <p:cNvPr id="8" name="矩形 7"/>
          <p:cNvSpPr/>
          <p:nvPr/>
        </p:nvSpPr>
        <p:spPr>
          <a:xfrm>
            <a:off x="4823440" y="4581128"/>
            <a:ext cx="4141048" cy="1200329"/>
          </a:xfrm>
          <a:prstGeom prst="rect">
            <a:avLst/>
          </a:prstGeom>
        </p:spPr>
        <p:txBody>
          <a:bodyPr wrap="square">
            <a:spAutoFit/>
          </a:bodyPr>
          <a:lstStyle/>
          <a:p>
            <a:r>
              <a:rPr lang="zh-TW" altLang="en-US" sz="2400" dirty="0" smtClean="0">
                <a:solidFill>
                  <a:srgbClr val="FF0000"/>
                </a:solidFill>
              </a:rPr>
              <a:t>推</a:t>
            </a:r>
            <a:r>
              <a:rPr lang="zh-TW" altLang="en-US" sz="2400" dirty="0">
                <a:solidFill>
                  <a:srgbClr val="FF0000"/>
                </a:solidFill>
              </a:rPr>
              <a:t>動</a:t>
            </a:r>
            <a:r>
              <a:rPr lang="zh-TW" altLang="en-US" sz="2400" dirty="0" smtClean="0">
                <a:solidFill>
                  <a:srgbClr val="FF0000"/>
                </a:solidFill>
              </a:rPr>
              <a:t>植樹活動</a:t>
            </a:r>
          </a:p>
          <a:p>
            <a:r>
              <a:rPr lang="zh-TW" altLang="en-US" sz="2400" dirty="0" smtClean="0">
                <a:solidFill>
                  <a:srgbClr val="FF0000"/>
                </a:solidFill>
              </a:rPr>
              <a:t>為落後地區建立及保持水井</a:t>
            </a:r>
          </a:p>
          <a:p>
            <a:r>
              <a:rPr lang="zh-TW" altLang="en-US" sz="2400" dirty="0" smtClean="0">
                <a:solidFill>
                  <a:srgbClr val="FF0000"/>
                </a:solidFill>
              </a:rPr>
              <a:t>建立回收系統程序</a:t>
            </a:r>
            <a:endParaRPr lang="zh-TW" altLang="en-US" sz="2400" dirty="0">
              <a:solidFill>
                <a:srgbClr val="FF0000"/>
              </a:solidFill>
            </a:endParaRPr>
          </a:p>
        </p:txBody>
      </p:sp>
    </p:spTree>
    <p:extLst>
      <p:ext uri="{BB962C8B-B14F-4D97-AF65-F5344CB8AC3E}">
        <p14:creationId xmlns:p14="http://schemas.microsoft.com/office/powerpoint/2010/main" val="26105607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62000" y="304800"/>
            <a:ext cx="8162925" cy="823913"/>
          </a:xfrm>
        </p:spPr>
        <p:txBody>
          <a:bodyPr/>
          <a:lstStyle/>
          <a:p>
            <a:pPr algn="ctr" eaLnBrk="1" hangingPunct="1"/>
            <a:r>
              <a:rPr lang="zh-TW" altLang="en-US" sz="4800" b="1" dirty="0" smtClean="0">
                <a:latin typeface="標楷體" pitchFamily="65" charset="-120"/>
              </a:rPr>
              <a:t>百年服務挑戰獎</a:t>
            </a:r>
            <a:endParaRPr lang="en-US" altLang="zh-TW" sz="4800" b="1" dirty="0" smtClean="0">
              <a:latin typeface="標楷體" pitchFamily="65" charset="-120"/>
            </a:endParaRPr>
          </a:p>
        </p:txBody>
      </p:sp>
      <p:sp>
        <p:nvSpPr>
          <p:cNvPr id="11267" name="Rectangle 3"/>
          <p:cNvSpPr>
            <a:spLocks noGrp="1" noChangeArrowheads="1"/>
          </p:cNvSpPr>
          <p:nvPr>
            <p:ph type="body" idx="1"/>
          </p:nvPr>
        </p:nvSpPr>
        <p:spPr>
          <a:xfrm>
            <a:off x="468313" y="1484313"/>
            <a:ext cx="8159750" cy="5040312"/>
          </a:xfrm>
        </p:spPr>
        <p:txBody>
          <a:bodyPr/>
          <a:lstStyle/>
          <a:p>
            <a:pPr eaLnBrk="1" hangingPunct="1">
              <a:buFont typeface="Wingdings" pitchFamily="2" charset="2"/>
              <a:buChar char="l"/>
            </a:pPr>
            <a:r>
              <a:rPr lang="zh-TW" altLang="en-US" sz="3000" dirty="0" smtClean="0">
                <a:latin typeface="標楷體" pitchFamily="65" charset="-120"/>
              </a:rPr>
              <a:t>百年慶服務挑戰</a:t>
            </a:r>
            <a:r>
              <a:rPr lang="en-US" altLang="zh-TW" sz="3000" dirty="0" smtClean="0">
                <a:latin typeface="標楷體" pitchFamily="65" charset="-120"/>
              </a:rPr>
              <a:t>(CSC)</a:t>
            </a:r>
            <a:r>
              <a:rPr lang="zh-TW" altLang="en-US" sz="3000" dirty="0" smtClean="0">
                <a:latin typeface="標楷體" pitchFamily="65" charset="-120"/>
              </a:rPr>
              <a:t>是為慶祝獅子會服務一百年及挑戰各分會在</a:t>
            </a:r>
            <a:r>
              <a:rPr lang="en-US" altLang="zh-TW" sz="3000" dirty="0" smtClean="0">
                <a:solidFill>
                  <a:srgbClr val="CC0000"/>
                </a:solidFill>
                <a:latin typeface="標楷體" pitchFamily="65" charset="-120"/>
              </a:rPr>
              <a:t>2018</a:t>
            </a:r>
            <a:r>
              <a:rPr lang="zh-TW" altLang="en-US" sz="3000" dirty="0" smtClean="0">
                <a:solidFill>
                  <a:srgbClr val="CC0000"/>
                </a:solidFill>
                <a:latin typeface="標楷體" pitchFamily="65" charset="-120"/>
              </a:rPr>
              <a:t>年</a:t>
            </a:r>
            <a:r>
              <a:rPr lang="en-US" altLang="zh-TW" sz="3000" dirty="0" smtClean="0">
                <a:solidFill>
                  <a:srgbClr val="CC0000"/>
                </a:solidFill>
                <a:latin typeface="標楷體" pitchFamily="65" charset="-120"/>
              </a:rPr>
              <a:t>6</a:t>
            </a:r>
            <a:r>
              <a:rPr lang="zh-TW" altLang="en-US" sz="3000" dirty="0" smtClean="0">
                <a:solidFill>
                  <a:srgbClr val="CC0000"/>
                </a:solidFill>
                <a:latin typeface="標楷體" pitchFamily="65" charset="-120"/>
              </a:rPr>
              <a:t>月</a:t>
            </a:r>
            <a:r>
              <a:rPr lang="en-US" altLang="zh-TW" sz="3000" dirty="0" smtClean="0">
                <a:solidFill>
                  <a:srgbClr val="CC0000"/>
                </a:solidFill>
                <a:latin typeface="標楷體" pitchFamily="65" charset="-120"/>
              </a:rPr>
              <a:t>30</a:t>
            </a:r>
            <a:r>
              <a:rPr lang="zh-TW" altLang="en-US" sz="3000" dirty="0" smtClean="0">
                <a:solidFill>
                  <a:srgbClr val="CC0000"/>
                </a:solidFill>
                <a:latin typeface="標楷體" pitchFamily="65" charset="-120"/>
              </a:rPr>
              <a:t>日之前</a:t>
            </a:r>
            <a:r>
              <a:rPr lang="zh-TW" altLang="en-US" sz="3000" dirty="0" smtClean="0">
                <a:latin typeface="標楷體" pitchFamily="65" charset="-120"/>
              </a:rPr>
              <a:t>，參與全部</a:t>
            </a:r>
            <a:r>
              <a:rPr lang="en-US" altLang="zh-TW" sz="3000" dirty="0" smtClean="0">
                <a:latin typeface="標楷體" pitchFamily="65" charset="-120"/>
              </a:rPr>
              <a:t>4</a:t>
            </a:r>
            <a:r>
              <a:rPr lang="zh-TW" altLang="en-US" sz="3000" dirty="0" smtClean="0">
                <a:latin typeface="標楷體" pitchFamily="65" charset="-120"/>
              </a:rPr>
              <a:t>項</a:t>
            </a:r>
            <a:r>
              <a:rPr lang="zh-TW" altLang="en-US" sz="3000" dirty="0" smtClean="0">
                <a:solidFill>
                  <a:srgbClr val="CC0000"/>
                </a:solidFill>
                <a:latin typeface="標楷體" pitchFamily="65" charset="-120"/>
              </a:rPr>
              <a:t>全球服務行動</a:t>
            </a:r>
            <a:r>
              <a:rPr lang="en-US" altLang="zh-TW" sz="3000" dirty="0" smtClean="0">
                <a:solidFill>
                  <a:srgbClr val="CC0000"/>
                </a:solidFill>
                <a:latin typeface="標楷體" pitchFamily="65" charset="-120"/>
              </a:rPr>
              <a:t>GSAC</a:t>
            </a:r>
            <a:r>
              <a:rPr lang="zh-TW" altLang="en-US" sz="3000" dirty="0" smtClean="0">
                <a:latin typeface="標楷體" pitchFamily="65" charset="-120"/>
              </a:rPr>
              <a:t>之運動，希望可以造福</a:t>
            </a:r>
            <a:r>
              <a:rPr lang="en-US" altLang="zh-TW" sz="3000" dirty="0" smtClean="0">
                <a:latin typeface="標楷體" pitchFamily="65" charset="-120"/>
              </a:rPr>
              <a:t>1</a:t>
            </a:r>
            <a:r>
              <a:rPr lang="zh-TW" altLang="en-US" sz="3000" dirty="0" smtClean="0">
                <a:latin typeface="標楷體" pitchFamily="65" charset="-120"/>
              </a:rPr>
              <a:t>億人的行動。</a:t>
            </a:r>
          </a:p>
          <a:p>
            <a:pPr eaLnBrk="1" hangingPunct="1">
              <a:buFont typeface="Wingdings" pitchFamily="2" charset="2"/>
              <a:buChar char="l"/>
            </a:pPr>
            <a:r>
              <a:rPr lang="zh-TW" altLang="en-US" sz="3000" dirty="0" smtClean="0">
                <a:latin typeface="標楷體" pitchFamily="65" charset="-120"/>
              </a:rPr>
              <a:t>如何參加百年服務挑戰？</a:t>
            </a:r>
          </a:p>
          <a:p>
            <a:pPr marL="808038" indent="-808038" eaLnBrk="1" hangingPunct="1">
              <a:buFont typeface="Wingdings" pitchFamily="2" charset="2"/>
              <a:buNone/>
            </a:pPr>
            <a:r>
              <a:rPr lang="zh-TW" altLang="en-US" sz="3000" dirty="0" smtClean="0">
                <a:latin typeface="標楷體" pitchFamily="65" charset="-120"/>
              </a:rPr>
              <a:t>  </a:t>
            </a:r>
            <a:r>
              <a:rPr lang="en-US" altLang="zh-TW" sz="3000" dirty="0" smtClean="0">
                <a:latin typeface="標楷體" pitchFamily="65" charset="-120"/>
              </a:rPr>
              <a:t>1.</a:t>
            </a:r>
            <a:r>
              <a:rPr lang="zh-TW" altLang="en-US" sz="3000" dirty="0" smtClean="0">
                <a:latin typeface="標楷體" pitchFamily="65" charset="-120"/>
              </a:rPr>
              <a:t>舉行有關</a:t>
            </a:r>
            <a:r>
              <a:rPr lang="en-US" altLang="zh-TW" sz="3000" dirty="0" smtClean="0">
                <a:latin typeface="標楷體" pitchFamily="65" charset="-120"/>
              </a:rPr>
              <a:t>”</a:t>
            </a:r>
            <a:r>
              <a:rPr lang="zh-TW" altLang="en-US" sz="3000" b="1" dirty="0" smtClean="0">
                <a:solidFill>
                  <a:srgbClr val="CC0000"/>
                </a:solidFill>
                <a:latin typeface="標楷體" pitchFamily="65" charset="-120"/>
              </a:rPr>
              <a:t>青年</a:t>
            </a:r>
            <a:r>
              <a:rPr lang="zh-TW" altLang="en-US" sz="3000" dirty="0" smtClean="0">
                <a:solidFill>
                  <a:srgbClr val="CC0000"/>
                </a:solidFill>
                <a:latin typeface="標楷體" pitchFamily="65" charset="-120"/>
              </a:rPr>
              <a:t>、</a:t>
            </a:r>
            <a:r>
              <a:rPr lang="zh-TW" altLang="en-US" sz="3000" b="1" dirty="0" smtClean="0">
                <a:solidFill>
                  <a:srgbClr val="CC0000"/>
                </a:solidFill>
                <a:latin typeface="標楷體" pitchFamily="65" charset="-120"/>
              </a:rPr>
              <a:t>視覺</a:t>
            </a:r>
            <a:r>
              <a:rPr lang="zh-TW" altLang="en-US" sz="3000" dirty="0" smtClean="0">
                <a:solidFill>
                  <a:srgbClr val="CC0000"/>
                </a:solidFill>
                <a:latin typeface="標楷體" pitchFamily="65" charset="-120"/>
              </a:rPr>
              <a:t>、</a:t>
            </a:r>
            <a:r>
              <a:rPr lang="zh-TW" altLang="en-US" sz="3000" b="1" dirty="0" smtClean="0">
                <a:solidFill>
                  <a:srgbClr val="CC0000"/>
                </a:solidFill>
                <a:latin typeface="標楷體" pitchFamily="65" charset="-120"/>
              </a:rPr>
              <a:t>飢餓</a:t>
            </a:r>
            <a:r>
              <a:rPr lang="zh-TW" altLang="en-US" sz="3000" dirty="0" smtClean="0">
                <a:solidFill>
                  <a:srgbClr val="CC0000"/>
                </a:solidFill>
                <a:latin typeface="標楷體" pitchFamily="65" charset="-120"/>
              </a:rPr>
              <a:t>、</a:t>
            </a:r>
            <a:r>
              <a:rPr lang="zh-TW" altLang="en-US" sz="3000" b="1" dirty="0" smtClean="0">
                <a:solidFill>
                  <a:srgbClr val="CC0000"/>
                </a:solidFill>
                <a:latin typeface="標楷體" pitchFamily="65" charset="-120"/>
              </a:rPr>
              <a:t>環境</a:t>
            </a:r>
            <a:r>
              <a:rPr lang="en-US" altLang="zh-TW" sz="3000" b="1" dirty="0" smtClean="0">
                <a:solidFill>
                  <a:srgbClr val="CC0000"/>
                </a:solidFill>
                <a:latin typeface="標楷體" pitchFamily="65" charset="-120"/>
              </a:rPr>
              <a:t>”</a:t>
            </a:r>
            <a:r>
              <a:rPr lang="zh-TW" altLang="en-US" sz="3000" dirty="0" smtClean="0">
                <a:latin typeface="標楷體" pitchFamily="65" charset="-120"/>
              </a:rPr>
              <a:t>的服務方案。 </a:t>
            </a:r>
          </a:p>
          <a:p>
            <a:pPr eaLnBrk="1" hangingPunct="1">
              <a:buFont typeface="Wingdings" pitchFamily="2" charset="2"/>
              <a:buNone/>
            </a:pPr>
            <a:r>
              <a:rPr lang="zh-TW" altLang="en-US" sz="3000" dirty="0" smtClean="0">
                <a:latin typeface="標楷體" pitchFamily="65" charset="-120"/>
              </a:rPr>
              <a:t>  </a:t>
            </a:r>
            <a:r>
              <a:rPr lang="en-US" altLang="zh-TW" sz="3000" dirty="0" smtClean="0">
                <a:latin typeface="標楷體" pitchFamily="65" charset="-120"/>
              </a:rPr>
              <a:t>2.</a:t>
            </a:r>
            <a:r>
              <a:rPr lang="zh-TW" altLang="en-US" sz="3000" dirty="0" smtClean="0">
                <a:latin typeface="標楷體" pitchFamily="65" charset="-120"/>
              </a:rPr>
              <a:t>透過</a:t>
            </a:r>
            <a:r>
              <a:rPr lang="en-US" altLang="zh-TW" sz="3000" dirty="0" err="1" smtClean="0">
                <a:solidFill>
                  <a:srgbClr val="3333FF"/>
                </a:solidFill>
                <a:latin typeface="標楷體" pitchFamily="65" charset="-120"/>
              </a:rPr>
              <a:t>MyLCI</a:t>
            </a:r>
            <a:r>
              <a:rPr lang="zh-TW" altLang="en-US" sz="3000" b="1" dirty="0" smtClean="0">
                <a:latin typeface="標楷體" pitchFamily="65" charset="-120"/>
              </a:rPr>
              <a:t>報告</a:t>
            </a:r>
            <a:r>
              <a:rPr lang="zh-TW" altLang="en-US" sz="3000" dirty="0" smtClean="0">
                <a:latin typeface="標楷體" pitchFamily="65" charset="-120"/>
              </a:rPr>
              <a:t>您的</a:t>
            </a:r>
            <a:r>
              <a:rPr lang="zh-TW" altLang="en-US" sz="3000" b="1" dirty="0" smtClean="0">
                <a:latin typeface="標楷體" pitchFamily="65" charset="-120"/>
              </a:rPr>
              <a:t>服務活動報告</a:t>
            </a:r>
            <a:r>
              <a:rPr lang="zh-TW" altLang="en-US" sz="3000" dirty="0" smtClean="0">
                <a:latin typeface="標楷體" pitchFamily="65" charset="-120"/>
              </a:rPr>
              <a:t>。 </a:t>
            </a:r>
          </a:p>
          <a:p>
            <a:pPr eaLnBrk="1" hangingPunct="1">
              <a:buFont typeface="Wingdings" pitchFamily="2" charset="2"/>
              <a:buNone/>
            </a:pPr>
            <a:r>
              <a:rPr lang="zh-TW" altLang="en-US" sz="3000" dirty="0" smtClean="0">
                <a:latin typeface="標楷體" pitchFamily="65" charset="-120"/>
              </a:rPr>
              <a:t>  </a:t>
            </a:r>
            <a:r>
              <a:rPr lang="en-US" altLang="zh-TW" sz="3000" dirty="0" smtClean="0">
                <a:latin typeface="標楷體" pitchFamily="65" charset="-120"/>
              </a:rPr>
              <a:t>3.</a:t>
            </a:r>
            <a:r>
              <a:rPr lang="zh-TW" altLang="en-US" sz="3000" dirty="0" smtClean="0">
                <a:latin typeface="標楷體" pitchFamily="65" charset="-120"/>
              </a:rPr>
              <a:t>每一年參與的分會可獲得有</a:t>
            </a:r>
            <a:r>
              <a:rPr lang="zh-TW" altLang="en-US" sz="3000" b="1" dirty="0" smtClean="0">
                <a:latin typeface="標楷體" pitchFamily="65" charset="-120"/>
              </a:rPr>
              <a:t>配上寶石設計的百年旗幟布章獎</a:t>
            </a:r>
            <a:r>
              <a:rPr lang="zh-TW" altLang="en-US" sz="3000" dirty="0" smtClean="0">
                <a:latin typeface="標楷體" pitchFamily="65" charset="-120"/>
              </a:rPr>
              <a:t>。</a:t>
            </a:r>
          </a:p>
        </p:txBody>
      </p:sp>
    </p:spTree>
    <p:extLst>
      <p:ext uri="{BB962C8B-B14F-4D97-AF65-F5344CB8AC3E}">
        <p14:creationId xmlns:p14="http://schemas.microsoft.com/office/powerpoint/2010/main" val="7008124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5022" y="381000"/>
            <a:ext cx="8162925" cy="584763"/>
          </a:xfrm>
        </p:spPr>
        <p:txBody>
          <a:bodyPr/>
          <a:lstStyle/>
          <a:p>
            <a:pPr algn="ctr"/>
            <a:r>
              <a:rPr lang="zh-TW" altLang="en-US" sz="3200" b="1" dirty="0" smtClean="0">
                <a:solidFill>
                  <a:srgbClr val="FF0000"/>
                </a:solidFill>
              </a:rPr>
              <a:t>百年服務挑戰獎項</a:t>
            </a:r>
            <a:endParaRPr lang="en-US" sz="3200" b="1" dirty="0">
              <a:solidFill>
                <a:srgbClr val="FF0000"/>
              </a:solidFill>
            </a:endParaRPr>
          </a:p>
        </p:txBody>
      </p:sp>
      <p:sp>
        <p:nvSpPr>
          <p:cNvPr id="5" name="Content Placeholder 2"/>
          <p:cNvSpPr>
            <a:spLocks noGrp="1"/>
          </p:cNvSpPr>
          <p:nvPr>
            <p:ph idx="1"/>
          </p:nvPr>
        </p:nvSpPr>
        <p:spPr>
          <a:xfrm>
            <a:off x="564426" y="1600200"/>
            <a:ext cx="8496943" cy="1774083"/>
          </a:xfrm>
        </p:spPr>
        <p:txBody>
          <a:bodyPr/>
          <a:lstStyle/>
          <a:p>
            <a:pPr marL="0" indent="0" algn="ctr">
              <a:buNone/>
            </a:pPr>
            <a:r>
              <a:rPr lang="zh-TW" altLang="en-US" sz="2400" b="1" dirty="0" smtClean="0">
                <a:solidFill>
                  <a:srgbClr val="3333FF"/>
                </a:solidFill>
              </a:rPr>
              <a:t>分會級百年服務旗幟布章獎</a:t>
            </a:r>
            <a:r>
              <a:rPr lang="en-US" sz="2400" b="1" dirty="0" smtClean="0">
                <a:solidFill>
                  <a:srgbClr val="3333FF"/>
                </a:solidFill>
              </a:rPr>
              <a:t> </a:t>
            </a:r>
          </a:p>
          <a:p>
            <a:r>
              <a:rPr lang="zh-TW" altLang="en-US" sz="2400" dirty="0" smtClean="0"/>
              <a:t>一年內完成一類型</a:t>
            </a:r>
            <a:r>
              <a:rPr lang="en-US" altLang="zh-TW" sz="2400" dirty="0" smtClean="0"/>
              <a:t>GSAC</a:t>
            </a:r>
            <a:r>
              <a:rPr lang="zh-TW" altLang="en-US" sz="2400" dirty="0" smtClean="0"/>
              <a:t>服務</a:t>
            </a:r>
            <a:r>
              <a:rPr lang="en-US" altLang="zh-TW" sz="2400" dirty="0" smtClean="0"/>
              <a:t>,</a:t>
            </a:r>
            <a:r>
              <a:rPr lang="zh-TW" altLang="en-US" sz="2400" dirty="0" smtClean="0"/>
              <a:t>將獲得一個布章</a:t>
            </a:r>
            <a:r>
              <a:rPr lang="en-US" altLang="zh-TW" sz="2400" dirty="0" smtClean="0"/>
              <a:t>,</a:t>
            </a:r>
            <a:r>
              <a:rPr lang="zh-TW" altLang="en-US" sz="2400" dirty="0" smtClean="0"/>
              <a:t>最多四個</a:t>
            </a:r>
          </a:p>
          <a:p>
            <a:r>
              <a:rPr lang="zh-TW" altLang="en-US" sz="2400" dirty="0" smtClean="0"/>
              <a:t>分會請儘快的透過</a:t>
            </a:r>
            <a:r>
              <a:rPr lang="en-US" altLang="zh-TW" sz="2400" dirty="0" err="1" smtClean="0"/>
              <a:t>MyLCI</a:t>
            </a:r>
            <a:r>
              <a:rPr lang="zh-TW" altLang="en-US" sz="2400" dirty="0" smtClean="0"/>
              <a:t>報告各類服務</a:t>
            </a:r>
            <a:r>
              <a:rPr lang="en-US" altLang="zh-TW" sz="2400" dirty="0" smtClean="0"/>
              <a:t>,</a:t>
            </a:r>
            <a:r>
              <a:rPr lang="zh-TW" altLang="en-US" sz="2400" dirty="0" smtClean="0"/>
              <a:t>該活動將記錄在分會的</a:t>
            </a:r>
            <a:r>
              <a:rPr lang="en-US" altLang="zh-TW" sz="2400" dirty="0" smtClean="0"/>
              <a:t>SAR </a:t>
            </a:r>
            <a:r>
              <a:rPr lang="zh-TW" altLang="en-US" sz="2400" dirty="0" smtClean="0"/>
              <a:t>記錄中</a:t>
            </a:r>
            <a:r>
              <a:rPr lang="en-US" altLang="zh-TW" sz="2400" dirty="0" smtClean="0"/>
              <a:t>,</a:t>
            </a:r>
            <a:r>
              <a:rPr lang="zh-TW" altLang="en-US" sz="2400" dirty="0" smtClean="0"/>
              <a:t>總會將在</a:t>
            </a:r>
            <a:r>
              <a:rPr lang="en-US" altLang="zh-TW" sz="2400" dirty="0" smtClean="0"/>
              <a:t>3</a:t>
            </a:r>
            <a:r>
              <a:rPr lang="zh-TW" altLang="en-US" sz="2400" dirty="0" smtClean="0"/>
              <a:t>月</a:t>
            </a:r>
            <a:r>
              <a:rPr lang="en-US" altLang="zh-TW" sz="2400" dirty="0" smtClean="0"/>
              <a:t>15</a:t>
            </a:r>
            <a:r>
              <a:rPr lang="zh-TW" altLang="en-US" sz="2400" dirty="0" smtClean="0"/>
              <a:t>日透過郵寄將布章寄達</a:t>
            </a:r>
            <a:endParaRPr lang="en-US" sz="2400" dirty="0"/>
          </a:p>
          <a:p>
            <a:endParaRPr lang="en-US" sz="2400" dirty="0" smtClean="0"/>
          </a:p>
          <a:p>
            <a:endParaRPr lang="en-US" sz="2400" dirty="0"/>
          </a:p>
          <a:p>
            <a:endParaRPr lang="en-US" sz="2400" dirty="0" smtClean="0"/>
          </a:p>
          <a:p>
            <a:endParaRPr lang="en-US" sz="2400" dirty="0"/>
          </a:p>
          <a:p>
            <a:pPr marL="0" indent="0">
              <a:buNone/>
            </a:pPr>
            <a:endParaRPr lang="en-US" sz="2400" dirty="0" smtClean="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3505200"/>
            <a:ext cx="1713995" cy="2223688"/>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59831" y="3505200"/>
            <a:ext cx="1753067" cy="222368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39670" y="3476050"/>
            <a:ext cx="1702257" cy="2211776"/>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15356" y="3517112"/>
            <a:ext cx="1637675" cy="2211776"/>
          </a:xfrm>
          <a:prstGeom prst="rect">
            <a:avLst/>
          </a:prstGeom>
        </p:spPr>
      </p:pic>
      <p:sp>
        <p:nvSpPr>
          <p:cNvPr id="10" name="TextBox 9"/>
          <p:cNvSpPr txBox="1"/>
          <p:nvPr/>
        </p:nvSpPr>
        <p:spPr>
          <a:xfrm>
            <a:off x="858435" y="5867400"/>
            <a:ext cx="7794596" cy="584775"/>
          </a:xfrm>
          <a:prstGeom prst="rect">
            <a:avLst/>
          </a:prstGeom>
          <a:solidFill>
            <a:schemeClr val="accent1"/>
          </a:solidFill>
        </p:spPr>
        <p:txBody>
          <a:bodyPr wrap="square" rtlCol="0">
            <a:spAutoFit/>
          </a:bodyPr>
          <a:lstStyle/>
          <a:p>
            <a:pPr algn="ctr"/>
            <a:r>
              <a:rPr lang="zh-TW" altLang="en-US" sz="3200" dirty="0" smtClean="0">
                <a:solidFill>
                  <a:srgbClr val="FF0000"/>
                </a:solidFill>
              </a:rPr>
              <a:t>四種百年服務挑戰的別緻寶石布章</a:t>
            </a:r>
            <a:endParaRPr lang="en-US" sz="3200" dirty="0" smtClean="0">
              <a:solidFill>
                <a:srgbClr val="FF0000"/>
              </a:solidFill>
            </a:endParaRPr>
          </a:p>
        </p:txBody>
      </p:sp>
    </p:spTree>
    <p:extLst>
      <p:ext uri="{BB962C8B-B14F-4D97-AF65-F5344CB8AC3E}">
        <p14:creationId xmlns:p14="http://schemas.microsoft.com/office/powerpoint/2010/main" val="37050647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149306" y="1518598"/>
            <a:ext cx="8766094" cy="1766386"/>
          </a:xfrm>
        </p:spPr>
        <p:txBody>
          <a:bodyPr/>
          <a:lstStyle/>
          <a:p>
            <a:pPr marL="0" indent="0" algn="ctr">
              <a:buNone/>
            </a:pPr>
            <a:r>
              <a:rPr lang="zh-TW" altLang="en-US" sz="2800" b="1" dirty="0">
                <a:solidFill>
                  <a:srgbClr val="3333FF"/>
                </a:solidFill>
              </a:rPr>
              <a:t>區</a:t>
            </a:r>
            <a:r>
              <a:rPr lang="zh-TW" altLang="en-US" sz="2800" b="1" dirty="0" smtClean="0">
                <a:solidFill>
                  <a:srgbClr val="3333FF"/>
                </a:solidFill>
              </a:rPr>
              <a:t>級百年服務旗幟布章獎 </a:t>
            </a:r>
          </a:p>
          <a:p>
            <a:r>
              <a:rPr lang="zh-TW" altLang="en-US" sz="2200" dirty="0" smtClean="0"/>
              <a:t>一年度可獲得一個區級百年服務挑戰旗幟布章</a:t>
            </a:r>
            <a:endParaRPr lang="en-US" sz="2200" dirty="0" smtClean="0"/>
          </a:p>
          <a:p>
            <a:r>
              <a:rPr lang="zh-TW" altLang="en-US" sz="2200" dirty="0" smtClean="0"/>
              <a:t>資格</a:t>
            </a:r>
            <a:r>
              <a:rPr lang="en-US" altLang="zh-TW" sz="2200" dirty="0" smtClean="0"/>
              <a:t>:</a:t>
            </a:r>
            <a:r>
              <a:rPr lang="zh-TW" altLang="en-US" sz="2200" dirty="0" smtClean="0"/>
              <a:t>年度內區裡有</a:t>
            </a:r>
            <a:r>
              <a:rPr lang="en-US" sz="2200" dirty="0" smtClean="0"/>
              <a:t>50%</a:t>
            </a:r>
            <a:r>
              <a:rPr lang="zh-TW" altLang="en-US" sz="2200" dirty="0" smtClean="0"/>
              <a:t>以上的分會完成兩項以上的全球服務活動</a:t>
            </a:r>
            <a:r>
              <a:rPr lang="en-US" altLang="zh-TW" sz="2200" dirty="0" smtClean="0"/>
              <a:t>GSAC</a:t>
            </a:r>
            <a:endParaRPr lang="en-US" sz="2200" dirty="0" smtClean="0"/>
          </a:p>
          <a:p>
            <a:endParaRPr lang="en-US" sz="2200" dirty="0"/>
          </a:p>
          <a:p>
            <a:endParaRPr lang="en-US" sz="22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06" y="3240008"/>
            <a:ext cx="2190446" cy="27432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82963" y="3240008"/>
            <a:ext cx="2028585" cy="274320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7245" y="3284984"/>
            <a:ext cx="2087105" cy="274320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44350" y="3240008"/>
            <a:ext cx="2178650" cy="2743200"/>
          </a:xfrm>
          <a:prstGeom prst="rect">
            <a:avLst/>
          </a:prstGeom>
        </p:spPr>
      </p:pic>
      <p:sp>
        <p:nvSpPr>
          <p:cNvPr id="10" name="Title 3"/>
          <p:cNvSpPr txBox="1">
            <a:spLocks/>
          </p:cNvSpPr>
          <p:nvPr/>
        </p:nvSpPr>
        <p:spPr bwMode="auto">
          <a:xfrm>
            <a:off x="495022" y="764704"/>
            <a:ext cx="8162925" cy="584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7" tIns="45714" rIns="91427" bIns="45714" numCol="1" anchor="b" anchorCtr="0" compatLnSpc="1">
            <a:prstTxWarp prst="textNoShape">
              <a:avLst/>
            </a:prstTxWarp>
            <a:spAutoFit/>
          </a:bodyPr>
          <a:lst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anose="020B0604020202020204" pitchFamily="34" charset="0"/>
                <a:ea typeface="標楷體" panose="03000509000000000000" pitchFamily="65" charset="-120"/>
              </a:defRPr>
            </a:lvl2pPr>
            <a:lvl3pPr algn="l" rtl="0" eaLnBrk="0" fontAlgn="base" hangingPunct="0">
              <a:spcBef>
                <a:spcPct val="0"/>
              </a:spcBef>
              <a:spcAft>
                <a:spcPct val="0"/>
              </a:spcAft>
              <a:defRPr sz="4400">
                <a:solidFill>
                  <a:schemeClr val="tx1"/>
                </a:solidFill>
                <a:latin typeface="Arial" panose="020B0604020202020204" pitchFamily="34" charset="0"/>
                <a:ea typeface="標楷體" panose="03000509000000000000" pitchFamily="65" charset="-120"/>
              </a:defRPr>
            </a:lvl3pPr>
            <a:lvl4pPr algn="l" rtl="0" eaLnBrk="0" fontAlgn="base" hangingPunct="0">
              <a:spcBef>
                <a:spcPct val="0"/>
              </a:spcBef>
              <a:spcAft>
                <a:spcPct val="0"/>
              </a:spcAft>
              <a:defRPr sz="4400">
                <a:solidFill>
                  <a:schemeClr val="tx1"/>
                </a:solidFill>
                <a:latin typeface="Arial" panose="020B0604020202020204" pitchFamily="34" charset="0"/>
                <a:ea typeface="標楷體" panose="03000509000000000000" pitchFamily="65" charset="-120"/>
              </a:defRPr>
            </a:lvl4pPr>
            <a:lvl5pPr algn="l" rtl="0" eaLnBrk="0" fontAlgn="base" hangingPunct="0">
              <a:spcBef>
                <a:spcPct val="0"/>
              </a:spcBef>
              <a:spcAft>
                <a:spcPct val="0"/>
              </a:spcAft>
              <a:defRPr sz="4400">
                <a:solidFill>
                  <a:schemeClr val="tx1"/>
                </a:solidFill>
                <a:latin typeface="Arial" panose="020B0604020202020204" pitchFamily="34" charset="0"/>
                <a:ea typeface="標楷體" panose="03000509000000000000" pitchFamily="65" charset="-120"/>
              </a:defRPr>
            </a:lvl5pPr>
            <a:lvl6pPr marL="457200" algn="l" rtl="0" fontAlgn="base">
              <a:spcBef>
                <a:spcPct val="0"/>
              </a:spcBef>
              <a:spcAft>
                <a:spcPct val="0"/>
              </a:spcAft>
              <a:defRPr sz="4400">
                <a:solidFill>
                  <a:schemeClr val="tx1"/>
                </a:solidFill>
                <a:latin typeface="Arial" panose="020B0604020202020204" pitchFamily="34" charset="0"/>
                <a:ea typeface="標楷體" panose="03000509000000000000" pitchFamily="65" charset="-120"/>
              </a:defRPr>
            </a:lvl6pPr>
            <a:lvl7pPr marL="914400" algn="l" rtl="0" fontAlgn="base">
              <a:spcBef>
                <a:spcPct val="0"/>
              </a:spcBef>
              <a:spcAft>
                <a:spcPct val="0"/>
              </a:spcAft>
              <a:defRPr sz="4400">
                <a:solidFill>
                  <a:schemeClr val="tx1"/>
                </a:solidFill>
                <a:latin typeface="Arial" panose="020B0604020202020204" pitchFamily="34" charset="0"/>
                <a:ea typeface="標楷體" panose="03000509000000000000" pitchFamily="65" charset="-120"/>
              </a:defRPr>
            </a:lvl7pPr>
            <a:lvl8pPr marL="1371600" algn="l" rtl="0" fontAlgn="base">
              <a:spcBef>
                <a:spcPct val="0"/>
              </a:spcBef>
              <a:spcAft>
                <a:spcPct val="0"/>
              </a:spcAft>
              <a:defRPr sz="4400">
                <a:solidFill>
                  <a:schemeClr val="tx1"/>
                </a:solidFill>
                <a:latin typeface="Arial" panose="020B0604020202020204" pitchFamily="34" charset="0"/>
                <a:ea typeface="標楷體" panose="03000509000000000000" pitchFamily="65" charset="-120"/>
              </a:defRPr>
            </a:lvl8pPr>
            <a:lvl9pPr marL="1828800" algn="l" rtl="0" fontAlgn="base">
              <a:spcBef>
                <a:spcPct val="0"/>
              </a:spcBef>
              <a:spcAft>
                <a:spcPct val="0"/>
              </a:spcAft>
              <a:defRPr sz="4400">
                <a:solidFill>
                  <a:schemeClr val="tx1"/>
                </a:solidFill>
                <a:latin typeface="Arial" panose="020B0604020202020204" pitchFamily="34" charset="0"/>
                <a:ea typeface="標楷體" panose="03000509000000000000" pitchFamily="65" charset="-120"/>
              </a:defRPr>
            </a:lvl9pPr>
          </a:lstStyle>
          <a:p>
            <a:pPr algn="ctr"/>
            <a:r>
              <a:rPr lang="zh-TW" altLang="en-US" sz="3200" b="0" dirty="0" smtClean="0">
                <a:solidFill>
                  <a:srgbClr val="FF0000"/>
                </a:solidFill>
              </a:rPr>
              <a:t>百年服務挑戰獎項</a:t>
            </a:r>
            <a:endParaRPr lang="en-US" altLang="zh-TW" sz="3200" b="0" dirty="0" smtClean="0">
              <a:solidFill>
                <a:srgbClr val="FF0000"/>
              </a:solidFill>
            </a:endParaRPr>
          </a:p>
        </p:txBody>
      </p:sp>
    </p:spTree>
    <p:extLst>
      <p:ext uri="{BB962C8B-B14F-4D97-AF65-F5344CB8AC3E}">
        <p14:creationId xmlns:p14="http://schemas.microsoft.com/office/powerpoint/2010/main" val="8220009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912813" y="1905000"/>
            <a:ext cx="8110537" cy="4332312"/>
          </a:xfrm>
        </p:spPr>
        <p:txBody>
          <a:bodyPr/>
          <a:lstStyle/>
          <a:p>
            <a:r>
              <a:rPr lang="zh-CN" altLang="en-US" dirty="0" smtClean="0"/>
              <a:t>最高级</a:t>
            </a:r>
            <a:r>
              <a:rPr lang="zh-TW" altLang="en-US" dirty="0" smtClean="0"/>
              <a:t>特別獎</a:t>
            </a:r>
            <a:r>
              <a:rPr lang="zh-CN" altLang="en-US" dirty="0" smtClean="0"/>
              <a:t> </a:t>
            </a:r>
            <a:r>
              <a:rPr lang="en-US" altLang="zh-CN" dirty="0" smtClean="0"/>
              <a:t>– </a:t>
            </a:r>
            <a:r>
              <a:rPr lang="zh-TW" altLang="en-US" dirty="0" smtClean="0"/>
              <a:t>鑲有寶石的特別胸針獎</a:t>
            </a:r>
            <a:endParaRPr lang="en-US" altLang="zh-TW" dirty="0" smtClean="0"/>
          </a:p>
          <a:p>
            <a:r>
              <a:rPr lang="zh-TW" altLang="en-US" dirty="0" smtClean="0"/>
              <a:t>資格</a:t>
            </a:r>
            <a:r>
              <a:rPr lang="en-US" altLang="zh-TW" dirty="0" smtClean="0"/>
              <a:t>:</a:t>
            </a:r>
          </a:p>
          <a:p>
            <a:pPr marL="514350" indent="-514350">
              <a:buFont typeface="+mj-lt"/>
              <a:buAutoNum type="arabicPeriod"/>
            </a:pPr>
            <a:r>
              <a:rPr lang="zh-TW" altLang="en-US" dirty="0" smtClean="0"/>
              <a:t>分會在百年慶典活動四年間</a:t>
            </a:r>
            <a:r>
              <a:rPr lang="en-US" altLang="zh-TW" dirty="0" smtClean="0"/>
              <a:t>,</a:t>
            </a:r>
            <a:r>
              <a:rPr lang="zh-TW" altLang="en-US" dirty="0" smtClean="0"/>
              <a:t>每年都獲得四個寶石布章</a:t>
            </a:r>
            <a:r>
              <a:rPr lang="en-US" altLang="zh-TW" dirty="0" smtClean="0"/>
              <a:t>,</a:t>
            </a:r>
            <a:r>
              <a:rPr lang="zh-TW" altLang="en-US" dirty="0" smtClean="0"/>
              <a:t>將獲得鑲有寶石的特別胸針獎</a:t>
            </a:r>
            <a:endParaRPr lang="en-US" altLang="zh-TW" dirty="0" smtClean="0"/>
          </a:p>
          <a:p>
            <a:pPr marL="514350" indent="-514350">
              <a:buFont typeface="+mj-lt"/>
              <a:buAutoNum type="arabicPeriod"/>
            </a:pPr>
            <a:r>
              <a:rPr lang="zh-TW" altLang="en-US" dirty="0" smtClean="0"/>
              <a:t>區級在百年慶典活動四年間</a:t>
            </a:r>
            <a:r>
              <a:rPr lang="en-US" altLang="zh-TW" dirty="0" smtClean="0"/>
              <a:t>,</a:t>
            </a:r>
            <a:r>
              <a:rPr lang="zh-TW" altLang="en-US" dirty="0" smtClean="0"/>
              <a:t>每年</a:t>
            </a:r>
            <a:r>
              <a:rPr lang="en-US" altLang="zh-TW" dirty="0" smtClean="0"/>
              <a:t>50%</a:t>
            </a:r>
            <a:r>
              <a:rPr lang="zh-TW" altLang="en-US" dirty="0" smtClean="0"/>
              <a:t>以上分會獲得二個以上寶石布章獎者</a:t>
            </a:r>
            <a:r>
              <a:rPr lang="en-US" altLang="zh-TW" dirty="0" smtClean="0"/>
              <a:t>,</a:t>
            </a:r>
            <a:r>
              <a:rPr lang="zh-TW" altLang="en-US" dirty="0" smtClean="0"/>
              <a:t>將獲區級鑲有寶石的胸針獎</a:t>
            </a:r>
          </a:p>
          <a:p>
            <a:pPr marL="514350" indent="-514350">
              <a:buFont typeface="+mj-lt"/>
              <a:buAutoNum type="arabicPeriod"/>
            </a:pPr>
            <a:endParaRPr lang="zh-TW" altLang="en-US" dirty="0" smtClean="0"/>
          </a:p>
          <a:p>
            <a:pPr marL="514350" indent="-514350">
              <a:buFont typeface="+mj-lt"/>
              <a:buAutoNum type="arabicPeriod"/>
            </a:pPr>
            <a:endParaRPr lang="zh-TW" altLang="en-US" dirty="0"/>
          </a:p>
        </p:txBody>
      </p:sp>
      <p:sp>
        <p:nvSpPr>
          <p:cNvPr id="4" name="Title 3"/>
          <p:cNvSpPr txBox="1">
            <a:spLocks noGrp="1"/>
          </p:cNvSpPr>
          <p:nvPr>
            <p:ph type="title"/>
          </p:nvPr>
        </p:nvSpPr>
        <p:spPr bwMode="auto">
          <a:xfrm>
            <a:off x="838200" y="228600"/>
            <a:ext cx="8162925" cy="769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7" tIns="45714" rIns="91427" bIns="45714" numCol="1" anchor="b" anchorCtr="0" compatLnSpc="1">
            <a:prstTxWarp prst="textNoShape">
              <a:avLst/>
            </a:prstTxWarp>
            <a:spAutoFit/>
          </a:bodyPr>
          <a:lst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anose="020B0604020202020204" pitchFamily="34" charset="0"/>
                <a:ea typeface="標楷體" panose="03000509000000000000" pitchFamily="65" charset="-120"/>
              </a:defRPr>
            </a:lvl2pPr>
            <a:lvl3pPr algn="l" rtl="0" eaLnBrk="0" fontAlgn="base" hangingPunct="0">
              <a:spcBef>
                <a:spcPct val="0"/>
              </a:spcBef>
              <a:spcAft>
                <a:spcPct val="0"/>
              </a:spcAft>
              <a:defRPr sz="4400">
                <a:solidFill>
                  <a:schemeClr val="tx1"/>
                </a:solidFill>
                <a:latin typeface="Arial" panose="020B0604020202020204" pitchFamily="34" charset="0"/>
                <a:ea typeface="標楷體" panose="03000509000000000000" pitchFamily="65" charset="-120"/>
              </a:defRPr>
            </a:lvl3pPr>
            <a:lvl4pPr algn="l" rtl="0" eaLnBrk="0" fontAlgn="base" hangingPunct="0">
              <a:spcBef>
                <a:spcPct val="0"/>
              </a:spcBef>
              <a:spcAft>
                <a:spcPct val="0"/>
              </a:spcAft>
              <a:defRPr sz="4400">
                <a:solidFill>
                  <a:schemeClr val="tx1"/>
                </a:solidFill>
                <a:latin typeface="Arial" panose="020B0604020202020204" pitchFamily="34" charset="0"/>
                <a:ea typeface="標楷體" panose="03000509000000000000" pitchFamily="65" charset="-120"/>
              </a:defRPr>
            </a:lvl4pPr>
            <a:lvl5pPr algn="l" rtl="0" eaLnBrk="0" fontAlgn="base" hangingPunct="0">
              <a:spcBef>
                <a:spcPct val="0"/>
              </a:spcBef>
              <a:spcAft>
                <a:spcPct val="0"/>
              </a:spcAft>
              <a:defRPr sz="4400">
                <a:solidFill>
                  <a:schemeClr val="tx1"/>
                </a:solidFill>
                <a:latin typeface="Arial" panose="020B0604020202020204" pitchFamily="34" charset="0"/>
                <a:ea typeface="標楷體" panose="03000509000000000000" pitchFamily="65" charset="-120"/>
              </a:defRPr>
            </a:lvl5pPr>
            <a:lvl6pPr marL="457200" algn="l" rtl="0" fontAlgn="base">
              <a:spcBef>
                <a:spcPct val="0"/>
              </a:spcBef>
              <a:spcAft>
                <a:spcPct val="0"/>
              </a:spcAft>
              <a:defRPr sz="4400">
                <a:solidFill>
                  <a:schemeClr val="tx1"/>
                </a:solidFill>
                <a:latin typeface="Arial" panose="020B0604020202020204" pitchFamily="34" charset="0"/>
                <a:ea typeface="標楷體" panose="03000509000000000000" pitchFamily="65" charset="-120"/>
              </a:defRPr>
            </a:lvl6pPr>
            <a:lvl7pPr marL="914400" algn="l" rtl="0" fontAlgn="base">
              <a:spcBef>
                <a:spcPct val="0"/>
              </a:spcBef>
              <a:spcAft>
                <a:spcPct val="0"/>
              </a:spcAft>
              <a:defRPr sz="4400">
                <a:solidFill>
                  <a:schemeClr val="tx1"/>
                </a:solidFill>
                <a:latin typeface="Arial" panose="020B0604020202020204" pitchFamily="34" charset="0"/>
                <a:ea typeface="標楷體" panose="03000509000000000000" pitchFamily="65" charset="-120"/>
              </a:defRPr>
            </a:lvl7pPr>
            <a:lvl8pPr marL="1371600" algn="l" rtl="0" fontAlgn="base">
              <a:spcBef>
                <a:spcPct val="0"/>
              </a:spcBef>
              <a:spcAft>
                <a:spcPct val="0"/>
              </a:spcAft>
              <a:defRPr sz="4400">
                <a:solidFill>
                  <a:schemeClr val="tx1"/>
                </a:solidFill>
                <a:latin typeface="Arial" panose="020B0604020202020204" pitchFamily="34" charset="0"/>
                <a:ea typeface="標楷體" panose="03000509000000000000" pitchFamily="65" charset="-120"/>
              </a:defRPr>
            </a:lvl8pPr>
            <a:lvl9pPr marL="1828800" algn="l" rtl="0" fontAlgn="base">
              <a:spcBef>
                <a:spcPct val="0"/>
              </a:spcBef>
              <a:spcAft>
                <a:spcPct val="0"/>
              </a:spcAft>
              <a:defRPr sz="4400">
                <a:solidFill>
                  <a:schemeClr val="tx1"/>
                </a:solidFill>
                <a:latin typeface="Arial" panose="020B0604020202020204" pitchFamily="34" charset="0"/>
                <a:ea typeface="標楷體" panose="03000509000000000000" pitchFamily="65" charset="-120"/>
              </a:defRPr>
            </a:lvl9pPr>
          </a:lstStyle>
          <a:p>
            <a:pPr algn="ctr"/>
            <a:r>
              <a:rPr lang="zh-TW" altLang="en-US" b="1" dirty="0" smtClean="0">
                <a:solidFill>
                  <a:srgbClr val="FF0000"/>
                </a:solidFill>
              </a:rPr>
              <a:t>百年服務挑戰特別獎</a:t>
            </a:r>
            <a:endParaRPr lang="en-US" b="1" dirty="0">
              <a:solidFill>
                <a:srgbClr val="FF0000"/>
              </a:solidFill>
            </a:endParaRPr>
          </a:p>
        </p:txBody>
      </p:sp>
    </p:spTree>
    <p:extLst>
      <p:ext uri="{BB962C8B-B14F-4D97-AF65-F5344CB8AC3E}">
        <p14:creationId xmlns:p14="http://schemas.microsoft.com/office/powerpoint/2010/main" val="2148832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81000" y="311696"/>
            <a:ext cx="7772400" cy="762000"/>
          </a:xfrm>
        </p:spPr>
        <p:txBody>
          <a:bodyPr/>
          <a:lstStyle/>
          <a:p>
            <a:pPr algn="ctr" eaLnBrk="1" hangingPunct="1"/>
            <a:r>
              <a:rPr lang="zh-TW" altLang="en-US" b="1" dirty="0" smtClean="0">
                <a:latin typeface="標楷體" pitchFamily="65" charset="-120"/>
              </a:rPr>
              <a:t>百年服務挑戰</a:t>
            </a:r>
          </a:p>
        </p:txBody>
      </p:sp>
      <p:sp>
        <p:nvSpPr>
          <p:cNvPr id="34819" name="Rectangle 3"/>
          <p:cNvSpPr>
            <a:spLocks noGrp="1" noChangeArrowheads="1"/>
          </p:cNvSpPr>
          <p:nvPr>
            <p:ph type="body" idx="1"/>
          </p:nvPr>
        </p:nvSpPr>
        <p:spPr>
          <a:xfrm>
            <a:off x="152400" y="1743331"/>
            <a:ext cx="7992888" cy="4724400"/>
          </a:xfrm>
        </p:spPr>
        <p:txBody>
          <a:bodyPr/>
          <a:lstStyle/>
          <a:p>
            <a:pPr eaLnBrk="1" hangingPunct="1">
              <a:lnSpc>
                <a:spcPct val="80000"/>
              </a:lnSpc>
              <a:buFont typeface="Wingdings" pitchFamily="2" charset="2"/>
              <a:buChar char="l"/>
            </a:pPr>
            <a:r>
              <a:rPr lang="zh-TW" altLang="en-US" sz="2800" dirty="0" smtClean="0">
                <a:solidFill>
                  <a:srgbClr val="CC0000"/>
                </a:solidFill>
                <a:latin typeface="標楷體" pitchFamily="65" charset="-120"/>
              </a:rPr>
              <a:t>為符合分會或區獲得布章，何時為各年度的報告截至日期</a:t>
            </a:r>
            <a:r>
              <a:rPr lang="en-US" altLang="zh-TW" sz="2800" b="1" dirty="0" smtClean="0">
                <a:solidFill>
                  <a:srgbClr val="CC0000"/>
                </a:solidFill>
                <a:latin typeface="標楷體" pitchFamily="65" charset="-120"/>
              </a:rPr>
              <a:t>?</a:t>
            </a:r>
            <a:r>
              <a:rPr lang="en-US" altLang="zh-TW" sz="2800" b="1" dirty="0" smtClean="0">
                <a:latin typeface="標楷體" pitchFamily="65" charset="-120"/>
              </a:rPr>
              <a:t> </a:t>
            </a:r>
          </a:p>
          <a:p>
            <a:pPr eaLnBrk="1" hangingPunct="1">
              <a:lnSpc>
                <a:spcPct val="80000"/>
              </a:lnSpc>
            </a:pPr>
            <a:endParaRPr lang="en-US" altLang="zh-TW" sz="2800" dirty="0" smtClean="0">
              <a:latin typeface="標楷體" pitchFamily="65" charset="-120"/>
            </a:endParaRPr>
          </a:p>
          <a:p>
            <a:pPr eaLnBrk="1" hangingPunct="1">
              <a:lnSpc>
                <a:spcPct val="80000"/>
              </a:lnSpc>
              <a:buFont typeface="Wingdings" pitchFamily="2" charset="2"/>
              <a:buNone/>
            </a:pPr>
            <a:r>
              <a:rPr lang="zh-TW" altLang="en-US" sz="2800" dirty="0" smtClean="0">
                <a:latin typeface="標楷體" pitchFamily="65" charset="-120"/>
              </a:rPr>
              <a:t>  </a:t>
            </a:r>
            <a:r>
              <a:rPr lang="zh-TW" altLang="en-US" sz="2800" dirty="0" smtClean="0">
                <a:solidFill>
                  <a:srgbClr val="0000FF"/>
                </a:solidFill>
                <a:latin typeface="標楷體" pitchFamily="65" charset="-120"/>
              </a:rPr>
              <a:t>獅子年度 	網上報告的截止日期</a:t>
            </a:r>
            <a:r>
              <a:rPr lang="zh-TW" altLang="en-US" sz="2800" dirty="0" smtClean="0">
                <a:latin typeface="標楷體" pitchFamily="65" charset="-120"/>
              </a:rPr>
              <a:t>		</a:t>
            </a:r>
          </a:p>
          <a:p>
            <a:pPr eaLnBrk="1" hangingPunct="1">
              <a:lnSpc>
                <a:spcPct val="80000"/>
              </a:lnSpc>
              <a:buFont typeface="Wingdings" pitchFamily="2" charset="2"/>
              <a:buNone/>
            </a:pPr>
            <a:r>
              <a:rPr lang="en-US" altLang="zh-TW" sz="2800" dirty="0" smtClean="0">
                <a:latin typeface="標楷體" pitchFamily="65" charset="-120"/>
              </a:rPr>
              <a:t>  2015-2016 	2016</a:t>
            </a:r>
            <a:r>
              <a:rPr lang="zh-TW" altLang="en-US" sz="2800" dirty="0" smtClean="0">
                <a:latin typeface="標楷體" pitchFamily="65" charset="-120"/>
              </a:rPr>
              <a:t>年</a:t>
            </a:r>
            <a:r>
              <a:rPr lang="en-US" altLang="zh-TW" sz="2800" dirty="0" smtClean="0">
                <a:latin typeface="標楷體" pitchFamily="65" charset="-120"/>
              </a:rPr>
              <a:t>7</a:t>
            </a:r>
            <a:r>
              <a:rPr lang="zh-TW" altLang="en-US" sz="2800" dirty="0" smtClean="0">
                <a:latin typeface="標楷體" pitchFamily="65" charset="-120"/>
              </a:rPr>
              <a:t>月</a:t>
            </a:r>
            <a:r>
              <a:rPr lang="en-US" altLang="zh-TW" sz="2800" dirty="0" smtClean="0">
                <a:latin typeface="標楷體" pitchFamily="65" charset="-120"/>
              </a:rPr>
              <a:t>15</a:t>
            </a:r>
            <a:r>
              <a:rPr lang="zh-TW" altLang="en-US" sz="2800" dirty="0" smtClean="0">
                <a:latin typeface="標楷體" pitchFamily="65" charset="-120"/>
              </a:rPr>
              <a:t>日	</a:t>
            </a:r>
          </a:p>
          <a:p>
            <a:pPr eaLnBrk="1" hangingPunct="1">
              <a:lnSpc>
                <a:spcPct val="80000"/>
              </a:lnSpc>
              <a:buFont typeface="Wingdings" pitchFamily="2" charset="2"/>
              <a:buNone/>
            </a:pPr>
            <a:r>
              <a:rPr lang="en-US" altLang="zh-TW" sz="2800" dirty="0" smtClean="0">
                <a:latin typeface="標楷體" pitchFamily="65" charset="-120"/>
              </a:rPr>
              <a:t>  2016-2017 	2017</a:t>
            </a:r>
            <a:r>
              <a:rPr lang="zh-TW" altLang="en-US" sz="2800" dirty="0" smtClean="0">
                <a:latin typeface="標楷體" pitchFamily="65" charset="-120"/>
              </a:rPr>
              <a:t>年</a:t>
            </a:r>
            <a:r>
              <a:rPr lang="en-US" altLang="zh-TW" sz="2800" dirty="0" smtClean="0">
                <a:latin typeface="標楷體" pitchFamily="65" charset="-120"/>
              </a:rPr>
              <a:t>7</a:t>
            </a:r>
            <a:r>
              <a:rPr lang="zh-TW" altLang="en-US" sz="2800" dirty="0" smtClean="0">
                <a:latin typeface="標楷體" pitchFamily="65" charset="-120"/>
              </a:rPr>
              <a:t>月</a:t>
            </a:r>
            <a:r>
              <a:rPr lang="en-US" altLang="zh-TW" sz="2800" dirty="0" smtClean="0">
                <a:latin typeface="標楷體" pitchFamily="65" charset="-120"/>
              </a:rPr>
              <a:t>15</a:t>
            </a:r>
            <a:r>
              <a:rPr lang="zh-TW" altLang="en-US" sz="2800" dirty="0" smtClean="0">
                <a:latin typeface="標楷體" pitchFamily="65" charset="-120"/>
              </a:rPr>
              <a:t>日	</a:t>
            </a:r>
          </a:p>
          <a:p>
            <a:pPr eaLnBrk="1" hangingPunct="1">
              <a:lnSpc>
                <a:spcPct val="80000"/>
              </a:lnSpc>
              <a:buFont typeface="Wingdings" pitchFamily="2" charset="2"/>
              <a:buNone/>
            </a:pPr>
            <a:r>
              <a:rPr lang="en-US" altLang="zh-TW" sz="2800" dirty="0" smtClean="0">
                <a:latin typeface="標楷體" pitchFamily="65" charset="-120"/>
              </a:rPr>
              <a:t>  2017-2018 	2018</a:t>
            </a:r>
            <a:r>
              <a:rPr lang="zh-TW" altLang="en-US" sz="2800" dirty="0" smtClean="0">
                <a:latin typeface="標楷體" pitchFamily="65" charset="-120"/>
              </a:rPr>
              <a:t>年</a:t>
            </a:r>
            <a:r>
              <a:rPr lang="en-US" altLang="zh-TW" sz="2800" dirty="0" smtClean="0">
                <a:latin typeface="標楷體" pitchFamily="65" charset="-120"/>
              </a:rPr>
              <a:t>7</a:t>
            </a:r>
            <a:r>
              <a:rPr lang="zh-TW" altLang="en-US" sz="2800" dirty="0" smtClean="0">
                <a:latin typeface="標楷體" pitchFamily="65" charset="-120"/>
              </a:rPr>
              <a:t>月</a:t>
            </a:r>
            <a:r>
              <a:rPr lang="en-US" altLang="zh-TW" sz="2800" dirty="0" smtClean="0">
                <a:latin typeface="標楷體" pitchFamily="65" charset="-120"/>
              </a:rPr>
              <a:t>15</a:t>
            </a:r>
            <a:r>
              <a:rPr lang="zh-TW" altLang="en-US" sz="2800" dirty="0" smtClean="0">
                <a:latin typeface="標楷體" pitchFamily="65" charset="-120"/>
              </a:rPr>
              <a:t>日	</a:t>
            </a:r>
          </a:p>
          <a:p>
            <a:pPr eaLnBrk="1" hangingPunct="1">
              <a:lnSpc>
                <a:spcPct val="80000"/>
              </a:lnSpc>
            </a:pPr>
            <a:endParaRPr lang="zh-TW" altLang="en-US" sz="2800" dirty="0" smtClean="0">
              <a:latin typeface="標楷體" pitchFamily="65" charset="-120"/>
            </a:endParaRPr>
          </a:p>
          <a:p>
            <a:pPr eaLnBrk="1" hangingPunct="1">
              <a:lnSpc>
                <a:spcPct val="80000"/>
              </a:lnSpc>
              <a:buFont typeface="Wingdings" pitchFamily="2" charset="2"/>
              <a:buChar char="l"/>
            </a:pPr>
            <a:r>
              <a:rPr lang="zh-TW" altLang="en-US" sz="2800" dirty="0" smtClean="0">
                <a:solidFill>
                  <a:srgbClr val="CC0000"/>
                </a:solidFill>
                <a:latin typeface="標楷體" pitchFamily="65" charset="-120"/>
              </a:rPr>
              <a:t>我如何能獲得關於百年慶服務挑戰的更多信息？</a:t>
            </a:r>
            <a:r>
              <a:rPr lang="zh-TW" altLang="en-US" sz="2800" dirty="0" smtClean="0">
                <a:latin typeface="標楷體" pitchFamily="65" charset="-120"/>
              </a:rPr>
              <a:t> </a:t>
            </a:r>
          </a:p>
          <a:p>
            <a:pPr eaLnBrk="1" hangingPunct="1">
              <a:lnSpc>
                <a:spcPct val="80000"/>
              </a:lnSpc>
              <a:buFont typeface="Wingdings" pitchFamily="2" charset="2"/>
              <a:buNone/>
            </a:pPr>
            <a:r>
              <a:rPr lang="zh-TW" altLang="en-US" sz="2800" dirty="0" smtClean="0">
                <a:latin typeface="標楷體" pitchFamily="65" charset="-120"/>
              </a:rPr>
              <a:t>  請訪問 </a:t>
            </a:r>
            <a:r>
              <a:rPr lang="en-US" altLang="zh-TW" sz="2800" u="sng" dirty="0" smtClean="0">
                <a:latin typeface="標楷體" pitchFamily="65" charset="-120"/>
              </a:rPr>
              <a:t>www.lions100.org</a:t>
            </a:r>
            <a:r>
              <a:rPr lang="zh-TW" altLang="en-US" sz="2800" dirty="0" smtClean="0">
                <a:latin typeface="標楷體" pitchFamily="65" charset="-120"/>
              </a:rPr>
              <a:t>，或寄電子郵件至服務活動</a:t>
            </a:r>
            <a:r>
              <a:rPr lang="en-US" altLang="zh-TW" sz="2800" u="sng" dirty="0" smtClean="0">
                <a:latin typeface="標楷體" pitchFamily="65" charset="-120"/>
              </a:rPr>
              <a:t>CSC@lionsclubs.org</a:t>
            </a:r>
            <a:r>
              <a:rPr lang="zh-TW" altLang="en-US" sz="2800" dirty="0" smtClean="0">
                <a:latin typeface="標楷體" pitchFamily="65" charset="-120"/>
              </a:rPr>
              <a:t>。</a:t>
            </a:r>
          </a:p>
          <a:p>
            <a:pPr eaLnBrk="1" hangingPunct="1">
              <a:lnSpc>
                <a:spcPct val="80000"/>
              </a:lnSpc>
            </a:pPr>
            <a:endParaRPr lang="zh-TW" altLang="en-US" sz="2800" dirty="0" smtClean="0">
              <a:latin typeface="標楷體" pitchFamily="65" charset="-120"/>
            </a:endParaRPr>
          </a:p>
        </p:txBody>
      </p:sp>
      <p:pic>
        <p:nvPicPr>
          <p:cNvPr id="34820" name="Picture 4"/>
          <p:cNvPicPr>
            <a:picLocks noChangeAspect="1" noChangeArrowheads="1"/>
          </p:cNvPicPr>
          <p:nvPr/>
        </p:nvPicPr>
        <p:blipFill rotWithShape="1">
          <a:blip r:embed="rId2">
            <a:clrChange>
              <a:clrFrom>
                <a:srgbClr val="FCFCF7"/>
              </a:clrFrom>
              <a:clrTo>
                <a:srgbClr val="FCFCF7">
                  <a:alpha val="0"/>
                </a:srgbClr>
              </a:clrTo>
            </a:clrChange>
            <a:extLst>
              <a:ext uri="{28A0092B-C50C-407E-A947-70E740481C1C}">
                <a14:useLocalDpi xmlns:a14="http://schemas.microsoft.com/office/drawing/2010/main" val="0"/>
              </a:ext>
            </a:extLst>
          </a:blip>
          <a:srcRect l="23790" t="28734" r="65657" b="16904"/>
          <a:stretch/>
        </p:blipFill>
        <p:spPr bwMode="auto">
          <a:xfrm>
            <a:off x="8434388" y="692696"/>
            <a:ext cx="709612" cy="5797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27780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10721" y="253467"/>
            <a:ext cx="7886700" cy="1325563"/>
          </a:xfrm>
        </p:spPr>
        <p:txBody>
          <a:bodyPr>
            <a:normAutofit/>
          </a:bodyPr>
          <a:lstStyle/>
          <a:p>
            <a:pPr algn="ctr"/>
            <a:r>
              <a:rPr lang="zh-TW" altLang="en-US" sz="4000" b="1" dirty="0">
                <a:solidFill>
                  <a:srgbClr val="FF0000"/>
                </a:solidFill>
                <a:latin typeface="微軟正黑體" panose="020B0604030504040204" pitchFamily="34" charset="-120"/>
                <a:ea typeface="微軟正黑體" panose="020B0604030504040204" pitchFamily="34" charset="-120"/>
              </a:rPr>
              <a:t>更多會員等於更多</a:t>
            </a:r>
            <a:r>
              <a:rPr lang="zh-TW" altLang="en-US" sz="4000" b="1" dirty="0" smtClean="0">
                <a:solidFill>
                  <a:srgbClr val="FF0000"/>
                </a:solidFill>
                <a:latin typeface="微軟正黑體" panose="020B0604030504040204" pitchFamily="34" charset="-120"/>
                <a:ea typeface="微軟正黑體" panose="020B0604030504040204" pitchFamily="34" charset="-120"/>
              </a:rPr>
              <a:t>服務</a:t>
            </a:r>
            <a:endParaRPr lang="zh-TW" altLang="en-US" sz="4000" b="1" dirty="0">
              <a:solidFill>
                <a:srgbClr val="FF0000"/>
              </a:solidFill>
              <a:latin typeface="微軟正黑體" panose="020B0604030504040204" pitchFamily="34" charset="-120"/>
              <a:ea typeface="微軟正黑體" panose="020B0604030504040204" pitchFamily="34" charset="-120"/>
            </a:endParaRPr>
          </a:p>
        </p:txBody>
      </p:sp>
      <p:pic>
        <p:nvPicPr>
          <p:cNvPr id="5" name="圖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6750" y="1814728"/>
            <a:ext cx="6775297" cy="4155766"/>
          </a:xfrm>
          <a:prstGeom prst="rect">
            <a:avLst/>
          </a:prstGeom>
        </p:spPr>
      </p:pic>
    </p:spTree>
    <p:extLst>
      <p:ext uri="{BB962C8B-B14F-4D97-AF65-F5344CB8AC3E}">
        <p14:creationId xmlns:p14="http://schemas.microsoft.com/office/powerpoint/2010/main" val="7442668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6" name="Picture 6" descr="O:\Extension &amp; Membership\Programs\Staff\Leanne\Centennial\Graphics\Jpgs\R-EN Membership Certificat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2780928"/>
            <a:ext cx="3619848" cy="2895879"/>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3"/>
          <p:cNvSpPr>
            <a:spLocks noGrp="1"/>
          </p:cNvSpPr>
          <p:nvPr>
            <p:ph idx="1"/>
          </p:nvPr>
        </p:nvSpPr>
        <p:spPr>
          <a:xfrm>
            <a:off x="1143000" y="304800"/>
            <a:ext cx="7416824" cy="1656184"/>
          </a:xfrm>
        </p:spPr>
        <p:txBody>
          <a:bodyPr>
            <a:noAutofit/>
          </a:bodyPr>
          <a:lstStyle/>
          <a:p>
            <a:pPr marL="0" indent="0">
              <a:spcAft>
                <a:spcPts val="450"/>
              </a:spcAft>
              <a:buClr>
                <a:srgbClr val="09519E"/>
              </a:buClr>
              <a:buNone/>
            </a:pPr>
            <a:r>
              <a:rPr lang="zh-TW" altLang="en-US" sz="4000" b="1" dirty="0">
                <a:solidFill>
                  <a:srgbClr val="3333FF"/>
                </a:solidFill>
                <a:latin typeface="標楷體" panose="03000509000000000000" pitchFamily="65" charset="-120"/>
                <a:ea typeface="標楷體" panose="03000509000000000000" pitchFamily="65" charset="-120"/>
              </a:rPr>
              <a:t>在</a:t>
            </a:r>
            <a:r>
              <a:rPr lang="zh-TW" altLang="en-US" sz="4000" b="1" dirty="0">
                <a:solidFill>
                  <a:srgbClr val="3333FF"/>
                </a:solidFill>
                <a:latin typeface="標楷體" panose="03000509000000000000" pitchFamily="65" charset="-120"/>
                <a:ea typeface="標楷體" panose="03000509000000000000" pitchFamily="65" charset="-120"/>
                <a:cs typeface="Times New Roman"/>
              </a:rPr>
              <a:t>百年慶活動期間客製</a:t>
            </a:r>
            <a:r>
              <a:rPr lang="zh-TW" altLang="en-US" sz="4000" b="1" dirty="0" smtClean="0">
                <a:solidFill>
                  <a:srgbClr val="3333FF"/>
                </a:solidFill>
                <a:latin typeface="標楷體" panose="03000509000000000000" pitchFamily="65" charset="-120"/>
                <a:ea typeface="標楷體" panose="03000509000000000000" pitchFamily="65" charset="-120"/>
                <a:cs typeface="Times New Roman"/>
              </a:rPr>
              <a:t>化</a:t>
            </a:r>
            <a:r>
              <a:rPr lang="zh-TW" altLang="en-US" sz="4000" b="1" dirty="0" smtClean="0">
                <a:solidFill>
                  <a:srgbClr val="3333FF"/>
                </a:solidFill>
                <a:latin typeface="標楷體" panose="03000509000000000000" pitchFamily="65" charset="-120"/>
                <a:ea typeface="標楷體" panose="03000509000000000000" pitchFamily="65" charset="-120"/>
              </a:rPr>
              <a:t>的</a:t>
            </a:r>
            <a:endParaRPr lang="en-US" altLang="zh-TW" sz="4000" b="1" dirty="0" smtClean="0">
              <a:solidFill>
                <a:srgbClr val="3333FF"/>
              </a:solidFill>
              <a:latin typeface="標楷體" panose="03000509000000000000" pitchFamily="65" charset="-120"/>
              <a:ea typeface="標楷體" panose="03000509000000000000" pitchFamily="65" charset="-120"/>
            </a:endParaRPr>
          </a:p>
          <a:p>
            <a:pPr marL="0" indent="0">
              <a:spcAft>
                <a:spcPts val="450"/>
              </a:spcAft>
              <a:buClr>
                <a:srgbClr val="09519E"/>
              </a:buClr>
              <a:buNone/>
            </a:pPr>
            <a:endParaRPr lang="en-US" altLang="zh-TW" sz="4000" b="1" dirty="0" smtClean="0">
              <a:solidFill>
                <a:srgbClr val="3333FF"/>
              </a:solidFill>
              <a:latin typeface="標楷體" panose="03000509000000000000" pitchFamily="65" charset="-120"/>
              <a:ea typeface="標楷體" panose="03000509000000000000" pitchFamily="65" charset="-120"/>
            </a:endParaRPr>
          </a:p>
          <a:p>
            <a:pPr marL="0" indent="0">
              <a:spcAft>
                <a:spcPts val="450"/>
              </a:spcAft>
              <a:buClr>
                <a:srgbClr val="09519E"/>
              </a:buClr>
              <a:buNone/>
            </a:pPr>
            <a:r>
              <a:rPr lang="zh-TW" altLang="en-US" sz="4000" b="1" dirty="0" smtClean="0">
                <a:solidFill>
                  <a:srgbClr val="3333FF"/>
                </a:solidFill>
                <a:latin typeface="標楷體" panose="03000509000000000000" pitchFamily="65" charset="-120"/>
                <a:ea typeface="標楷體" panose="03000509000000000000" pitchFamily="65" charset="-120"/>
                <a:cs typeface="Times New Roman"/>
              </a:rPr>
              <a:t>新會員 </a:t>
            </a:r>
            <a:r>
              <a:rPr lang="en-US" sz="4000" b="1" dirty="0" smtClean="0">
                <a:solidFill>
                  <a:srgbClr val="3333FF"/>
                </a:solidFill>
                <a:latin typeface="標楷體" panose="03000509000000000000" pitchFamily="65" charset="-120"/>
                <a:ea typeface="標楷體" panose="03000509000000000000" pitchFamily="65" charset="-120"/>
              </a:rPr>
              <a:t>/ </a:t>
            </a:r>
            <a:r>
              <a:rPr lang="zh-TW" altLang="en-US" sz="4000" b="1" dirty="0" smtClean="0">
                <a:solidFill>
                  <a:srgbClr val="3333FF"/>
                </a:solidFill>
                <a:latin typeface="標楷體" panose="03000509000000000000" pitchFamily="65" charset="-120"/>
                <a:ea typeface="標楷體" panose="03000509000000000000" pitchFamily="65" charset="-120"/>
                <a:cs typeface="Times New Roman"/>
              </a:rPr>
              <a:t>新會創會會員表揚</a:t>
            </a:r>
            <a:r>
              <a:rPr lang="en-US" sz="4000" b="1" dirty="0">
                <a:solidFill>
                  <a:srgbClr val="3333FF"/>
                </a:solidFill>
                <a:latin typeface="標楷體" panose="03000509000000000000" pitchFamily="65" charset="-120"/>
                <a:ea typeface="標楷體" panose="03000509000000000000" pitchFamily="65" charset="-120"/>
              </a:rPr>
              <a:t/>
            </a:r>
            <a:br>
              <a:rPr lang="en-US" sz="4000" b="1" dirty="0">
                <a:solidFill>
                  <a:srgbClr val="3333FF"/>
                </a:solidFill>
                <a:latin typeface="標楷體" panose="03000509000000000000" pitchFamily="65" charset="-120"/>
                <a:ea typeface="標楷體" panose="03000509000000000000" pitchFamily="65" charset="-120"/>
              </a:rPr>
            </a:br>
            <a:endParaRPr lang="en-US" sz="4000" b="1" dirty="0">
              <a:solidFill>
                <a:srgbClr val="3333FF"/>
              </a:solidFill>
              <a:latin typeface="標楷體" panose="03000509000000000000" pitchFamily="65" charset="-120"/>
              <a:ea typeface="標楷體" panose="03000509000000000000" pitchFamily="65" charset="-120"/>
            </a:endParaRPr>
          </a:p>
        </p:txBody>
      </p:sp>
      <p:pic>
        <p:nvPicPr>
          <p:cNvPr id="10243" name="Picture 3" descr="O:\Extension &amp; Membership\Programs\Staff\Leanne\Centennial\Pin Design\Vendor Artwork\B16 Centennial Member Pi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536" y="2932367"/>
            <a:ext cx="1944216" cy="2224825"/>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O:\Extension &amp; Membership\Programs\Staff\Leanne\Centennial\Pin Design\Vendor Artwork\Centennial Charter Membe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15816" y="2932366"/>
            <a:ext cx="1584176" cy="2137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924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fade">
                                      <p:cBhvr>
                                        <p:cTn id="7" dur="500"/>
                                        <p:tgtEl>
                                          <p:spTgt spid="1024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244"/>
                                        </p:tgtEl>
                                        <p:attrNameLst>
                                          <p:attrName>style.visibility</p:attrName>
                                        </p:attrNameLst>
                                      </p:cBhvr>
                                      <p:to>
                                        <p:strVal val="visible"/>
                                      </p:to>
                                    </p:set>
                                    <p:animEffect transition="in" filter="fade">
                                      <p:cBhvr>
                                        <p:cTn id="11" dur="500"/>
                                        <p:tgtEl>
                                          <p:spTgt spid="1024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246"/>
                                        </p:tgtEl>
                                        <p:attrNameLst>
                                          <p:attrName>style.visibility</p:attrName>
                                        </p:attrNameLst>
                                      </p:cBhvr>
                                      <p:to>
                                        <p:strVal val="visible"/>
                                      </p:to>
                                    </p:set>
                                    <p:animEffect transition="in" filter="fade">
                                      <p:cBhvr>
                                        <p:cTn id="15" dur="5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52400" y="533400"/>
            <a:ext cx="5791200" cy="599093"/>
          </a:xfrm>
        </p:spPr>
        <p:txBody>
          <a:bodyPr>
            <a:normAutofit fontScale="90000"/>
          </a:bodyPr>
          <a:lstStyle/>
          <a:p>
            <a:r>
              <a:rPr lang="zh-TW" altLang="en-US"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邀請一位” </a:t>
            </a:r>
            <a:r>
              <a:rPr lang="zh-TW" altLang="en-US" sz="3600" b="1" dirty="0" smtClean="0">
                <a:latin typeface="微軟正黑體" panose="020B0604030504040204" pitchFamily="34" charset="-120"/>
                <a:ea typeface="微軟正黑體" panose="020B0604030504040204" pitchFamily="34" charset="-120"/>
              </a:rPr>
              <a:t>應從家庭開始</a:t>
            </a:r>
            <a:endParaRPr lang="zh-TW" altLang="en-US" sz="3600" b="1" dirty="0">
              <a:latin typeface="微軟正黑體" panose="020B0604030504040204" pitchFamily="34" charset="-120"/>
              <a:ea typeface="微軟正黑體" panose="020B0604030504040204" pitchFamily="34" charset="-120"/>
            </a:endParaRPr>
          </a:p>
        </p:txBody>
      </p:sp>
      <p:pic>
        <p:nvPicPr>
          <p:cNvPr id="4" name="內容版面配置區 3"/>
          <p:cNvPicPr>
            <a:picLocks noGrp="1" noChangeAspect="1"/>
          </p:cNvPicPr>
          <p:nvPr>
            <p:ph idx="1"/>
          </p:nvPr>
        </p:nvPicPr>
        <p:blipFill>
          <a:blip r:embed="rId3"/>
          <a:stretch>
            <a:fillRect/>
          </a:stretch>
        </p:blipFill>
        <p:spPr>
          <a:xfrm>
            <a:off x="628650" y="1469184"/>
            <a:ext cx="3145492" cy="2280257"/>
          </a:xfrm>
          <a:prstGeom prst="rect">
            <a:avLst/>
          </a:prstGeom>
        </p:spPr>
      </p:pic>
      <p:pic>
        <p:nvPicPr>
          <p:cNvPr id="5" name="圖片 4"/>
          <p:cNvPicPr>
            <a:picLocks noChangeAspect="1"/>
          </p:cNvPicPr>
          <p:nvPr/>
        </p:nvPicPr>
        <p:blipFill>
          <a:blip r:embed="rId4"/>
          <a:stretch>
            <a:fillRect/>
          </a:stretch>
        </p:blipFill>
        <p:spPr>
          <a:xfrm>
            <a:off x="4572000" y="3886723"/>
            <a:ext cx="4309179" cy="2757046"/>
          </a:xfrm>
          <a:prstGeom prst="rect">
            <a:avLst/>
          </a:prstGeom>
        </p:spPr>
      </p:pic>
      <p:pic>
        <p:nvPicPr>
          <p:cNvPr id="6" name="圖片 5"/>
          <p:cNvPicPr>
            <a:picLocks noChangeAspect="1"/>
          </p:cNvPicPr>
          <p:nvPr/>
        </p:nvPicPr>
        <p:blipFill>
          <a:blip r:embed="rId5"/>
          <a:stretch>
            <a:fillRect/>
          </a:stretch>
        </p:blipFill>
        <p:spPr>
          <a:xfrm>
            <a:off x="1206939" y="3749441"/>
            <a:ext cx="1966567" cy="3031610"/>
          </a:xfrm>
          <a:prstGeom prst="rect">
            <a:avLst/>
          </a:prstGeom>
        </p:spPr>
      </p:pic>
      <p:pic>
        <p:nvPicPr>
          <p:cNvPr id="8" name="圖片 7"/>
          <p:cNvPicPr>
            <a:picLocks noChangeAspect="1"/>
          </p:cNvPicPr>
          <p:nvPr/>
        </p:nvPicPr>
        <p:blipFill>
          <a:blip r:embed="rId6"/>
          <a:stretch>
            <a:fillRect/>
          </a:stretch>
        </p:blipFill>
        <p:spPr>
          <a:xfrm>
            <a:off x="5580366" y="180907"/>
            <a:ext cx="3300813" cy="2583904"/>
          </a:xfrm>
          <a:prstGeom prst="rect">
            <a:avLst/>
          </a:prstGeom>
        </p:spPr>
      </p:pic>
    </p:spTree>
    <p:extLst>
      <p:ext uri="{BB962C8B-B14F-4D97-AF65-F5344CB8AC3E}">
        <p14:creationId xmlns:p14="http://schemas.microsoft.com/office/powerpoint/2010/main" val="39950164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539" y="1676194"/>
            <a:ext cx="1596988" cy="1155537"/>
          </a:xfrm>
          <a:prstGeom prst="rect">
            <a:avLst/>
          </a:prstGeom>
        </p:spPr>
      </p:pic>
      <p:sp>
        <p:nvSpPr>
          <p:cNvPr id="5" name="Striped Right Arrow 4"/>
          <p:cNvSpPr/>
          <p:nvPr/>
        </p:nvSpPr>
        <p:spPr>
          <a:xfrm>
            <a:off x="2100306" y="2142046"/>
            <a:ext cx="301121" cy="223832"/>
          </a:xfrm>
          <a:prstGeom prst="stripedRight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Microsoft JhengHei" pitchFamily="34" charset="-120"/>
              <a:ea typeface="Microsoft JhengHei" pitchFamily="34" charset="-120"/>
            </a:endParaRPr>
          </a:p>
        </p:txBody>
      </p:sp>
      <p:sp>
        <p:nvSpPr>
          <p:cNvPr id="6" name="TextBox 5"/>
          <p:cNvSpPr txBox="1"/>
          <p:nvPr/>
        </p:nvSpPr>
        <p:spPr>
          <a:xfrm>
            <a:off x="2588805" y="1608596"/>
            <a:ext cx="3465973" cy="584775"/>
          </a:xfrm>
          <a:prstGeom prst="rect">
            <a:avLst/>
          </a:prstGeom>
          <a:noFill/>
        </p:spPr>
        <p:txBody>
          <a:bodyPr wrap="square" rtlCol="0">
            <a:spAutoFit/>
          </a:bodyPr>
          <a:lstStyle/>
          <a:p>
            <a:r>
              <a:rPr lang="zh-TW" altLang="en-US" sz="3200" dirty="0">
                <a:solidFill>
                  <a:srgbClr val="FF0000"/>
                </a:solidFill>
                <a:latin typeface="Microsoft JhengHei" pitchFamily="34" charset="-120"/>
                <a:ea typeface="Microsoft JhengHei" pitchFamily="34" charset="-120"/>
                <a:cs typeface="Times New Roman"/>
              </a:rPr>
              <a:t>推薦新會員表揚為</a:t>
            </a:r>
            <a:endParaRPr lang="en-US" sz="3200" dirty="0">
              <a:solidFill>
                <a:srgbClr val="FF0000"/>
              </a:solidFill>
              <a:latin typeface="Microsoft JhengHei" pitchFamily="34" charset="-120"/>
              <a:ea typeface="Microsoft JhengHei" pitchFamily="34" charset="-120"/>
            </a:endParaRPr>
          </a:p>
        </p:txBody>
      </p:sp>
      <p:pic>
        <p:nvPicPr>
          <p:cNvPr id="7" name="Picture 2" descr="O:\Extension &amp; Membership\Programs\Staff\Leanne\Centennial\Graphics\Jpgs\YRC1 EN Sponsor Certificat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74022" y="3568526"/>
            <a:ext cx="3574442" cy="27620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O:\Extension &amp; Membership\Programs\Staff\Leanne\Centennial\Graphics\Pins\Centennial Sponsor Pi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86982" y="3706154"/>
            <a:ext cx="2385018" cy="262444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rot="20887751">
            <a:off x="551362" y="3723061"/>
            <a:ext cx="1225869" cy="415498"/>
          </a:xfrm>
          <a:prstGeom prst="rect">
            <a:avLst/>
          </a:prstGeom>
          <a:noFill/>
        </p:spPr>
        <p:txBody>
          <a:bodyPr wrap="square" rtlCol="0">
            <a:spAutoFit/>
          </a:bodyPr>
          <a:lstStyle/>
          <a:p>
            <a:r>
              <a:rPr lang="en-US" altLang="zh-TW" sz="2100" dirty="0">
                <a:solidFill>
                  <a:srgbClr val="FF0000"/>
                </a:solidFill>
                <a:latin typeface="Microsoft JhengHei" pitchFamily="34" charset="-120"/>
                <a:ea typeface="Microsoft JhengHei" pitchFamily="34" charset="-120"/>
              </a:rPr>
              <a:t>NEW!!</a:t>
            </a:r>
            <a:endParaRPr lang="en-US" sz="2100" dirty="0">
              <a:solidFill>
                <a:srgbClr val="FF0000"/>
              </a:solidFill>
              <a:latin typeface="Microsoft JhengHei" pitchFamily="34" charset="-120"/>
              <a:ea typeface="Microsoft JhengHei" pitchFamily="34" charset="-120"/>
            </a:endParaRPr>
          </a:p>
        </p:txBody>
      </p:sp>
      <p:sp>
        <p:nvSpPr>
          <p:cNvPr id="12" name="Title 1"/>
          <p:cNvSpPr>
            <a:spLocks noGrp="1"/>
          </p:cNvSpPr>
          <p:nvPr>
            <p:ph type="title"/>
          </p:nvPr>
        </p:nvSpPr>
        <p:spPr>
          <a:xfrm>
            <a:off x="578205" y="520906"/>
            <a:ext cx="3345322" cy="602729"/>
          </a:xfrm>
        </p:spPr>
        <p:txBody>
          <a:bodyPr>
            <a:noAutofit/>
          </a:bodyPr>
          <a:lstStyle/>
          <a:p>
            <a:r>
              <a:rPr lang="zh-TW" altLang="en-US" sz="4800" b="1" dirty="0">
                <a:solidFill>
                  <a:srgbClr val="FF0000"/>
                </a:solidFill>
                <a:latin typeface="Microsoft JhengHei" pitchFamily="34" charset="-120"/>
                <a:ea typeface="Microsoft JhengHei" pitchFamily="34" charset="-120"/>
                <a:cs typeface="Times New Roman"/>
              </a:rPr>
              <a:t>個人獅友獎</a:t>
            </a:r>
            <a:endParaRPr lang="en-US" sz="4800" dirty="0">
              <a:solidFill>
                <a:srgbClr val="FF0000"/>
              </a:solidFill>
              <a:latin typeface="Microsoft JhengHei" pitchFamily="34" charset="-120"/>
              <a:ea typeface="Microsoft JhengHei" pitchFamily="34" charset="-120"/>
            </a:endParaRPr>
          </a:p>
        </p:txBody>
      </p:sp>
      <p:sp>
        <p:nvSpPr>
          <p:cNvPr id="13" name="矩形 12"/>
          <p:cNvSpPr/>
          <p:nvPr/>
        </p:nvSpPr>
        <p:spPr>
          <a:xfrm>
            <a:off x="2587162" y="2142046"/>
            <a:ext cx="3467616" cy="584775"/>
          </a:xfrm>
          <a:prstGeom prst="rect">
            <a:avLst/>
          </a:prstGeom>
        </p:spPr>
        <p:txBody>
          <a:bodyPr wrap="none">
            <a:spAutoFit/>
          </a:bodyPr>
          <a:lstStyle/>
          <a:p>
            <a:r>
              <a:rPr lang="zh-TW" altLang="en-US" sz="3200" dirty="0">
                <a:solidFill>
                  <a:srgbClr val="09519E"/>
                </a:solidFill>
                <a:latin typeface="Microsoft JhengHei" pitchFamily="34" charset="-120"/>
                <a:ea typeface="Microsoft JhengHei" pitchFamily="34" charset="-120"/>
                <a:cs typeface="Times New Roman"/>
              </a:rPr>
              <a:t>百年慶推薦獅</a:t>
            </a:r>
            <a:r>
              <a:rPr lang="zh-TW" altLang="en-US" sz="3200" dirty="0" smtClean="0">
                <a:solidFill>
                  <a:srgbClr val="09519E"/>
                </a:solidFill>
                <a:latin typeface="Microsoft JhengHei" pitchFamily="34" charset="-120"/>
                <a:ea typeface="Microsoft JhengHei" pitchFamily="34" charset="-120"/>
                <a:cs typeface="Times New Roman"/>
              </a:rPr>
              <a:t>友獎</a:t>
            </a:r>
            <a:endParaRPr lang="en-US" sz="3200" dirty="0">
              <a:solidFill>
                <a:srgbClr val="09519E"/>
              </a:solidFill>
              <a:latin typeface="Microsoft JhengHei" pitchFamily="34" charset="-120"/>
              <a:ea typeface="Microsoft JhengHei" pitchFamily="34" charset="-120"/>
            </a:endParaRPr>
          </a:p>
        </p:txBody>
      </p:sp>
      <p:sp>
        <p:nvSpPr>
          <p:cNvPr id="15" name="矩形 14"/>
          <p:cNvSpPr/>
          <p:nvPr/>
        </p:nvSpPr>
        <p:spPr>
          <a:xfrm>
            <a:off x="882654" y="2945018"/>
            <a:ext cx="3514419" cy="523220"/>
          </a:xfrm>
          <a:prstGeom prst="rect">
            <a:avLst/>
          </a:prstGeom>
        </p:spPr>
        <p:txBody>
          <a:bodyPr wrap="square">
            <a:spAutoFit/>
          </a:bodyPr>
          <a:lstStyle/>
          <a:p>
            <a:pPr algn="ctr"/>
            <a:r>
              <a:rPr lang="zh-TW" altLang="en-US" sz="2800" dirty="0">
                <a:solidFill>
                  <a:srgbClr val="002060"/>
                </a:solidFill>
                <a:latin typeface="微軟正黑體" pitchFamily="34" charset="-120"/>
                <a:ea typeface="微軟正黑體" pitchFamily="34" charset="-120"/>
                <a:cs typeface="Times New Roman"/>
              </a:rPr>
              <a:t>百年慶推薦徽章 </a:t>
            </a:r>
            <a:endParaRPr lang="zh-TW" altLang="en-US" sz="2800" dirty="0">
              <a:solidFill>
                <a:srgbClr val="002060"/>
              </a:solidFill>
              <a:latin typeface="微軟正黑體" pitchFamily="34" charset="-120"/>
              <a:ea typeface="微軟正黑體" pitchFamily="34" charset="-120"/>
            </a:endParaRPr>
          </a:p>
        </p:txBody>
      </p:sp>
      <p:sp>
        <p:nvSpPr>
          <p:cNvPr id="16" name="矩形 15"/>
          <p:cNvSpPr/>
          <p:nvPr/>
        </p:nvSpPr>
        <p:spPr>
          <a:xfrm>
            <a:off x="5174022" y="2923842"/>
            <a:ext cx="3432572" cy="523220"/>
          </a:xfrm>
          <a:prstGeom prst="rect">
            <a:avLst/>
          </a:prstGeom>
        </p:spPr>
        <p:txBody>
          <a:bodyPr wrap="square">
            <a:spAutoFit/>
          </a:bodyPr>
          <a:lstStyle/>
          <a:p>
            <a:pPr lvl="0" algn="ctr"/>
            <a:r>
              <a:rPr lang="zh-TW" altLang="en-US" sz="2800" dirty="0">
                <a:solidFill>
                  <a:srgbClr val="002060"/>
                </a:solidFill>
                <a:latin typeface="微軟正黑體" pitchFamily="34" charset="-120"/>
                <a:ea typeface="微軟正黑體" pitchFamily="34" charset="-120"/>
                <a:cs typeface="Times New Roman"/>
              </a:rPr>
              <a:t>百年慶推薦獎狀</a:t>
            </a:r>
            <a:endParaRPr lang="zh-TW" altLang="en-US" sz="2800" dirty="0">
              <a:solidFill>
                <a:srgbClr val="002060"/>
              </a:solidFill>
              <a:latin typeface="微軟正黑體" pitchFamily="34" charset="-120"/>
              <a:ea typeface="微軟正黑體" pitchFamily="34" charset="-120"/>
            </a:endParaRPr>
          </a:p>
        </p:txBody>
      </p:sp>
      <p:pic>
        <p:nvPicPr>
          <p:cNvPr id="2" name="圖片 1"/>
          <p:cNvPicPr>
            <a:picLocks noChangeAspect="1"/>
          </p:cNvPicPr>
          <p:nvPr/>
        </p:nvPicPr>
        <p:blipFill>
          <a:blip r:embed="rId6"/>
          <a:stretch>
            <a:fillRect/>
          </a:stretch>
        </p:blipFill>
        <p:spPr>
          <a:xfrm>
            <a:off x="6035526" y="822271"/>
            <a:ext cx="3049661" cy="1745508"/>
          </a:xfrm>
          <a:prstGeom prst="rect">
            <a:avLst/>
          </a:prstGeom>
        </p:spPr>
      </p:pic>
    </p:spTree>
    <p:extLst>
      <p:ext uri="{BB962C8B-B14F-4D97-AF65-F5344CB8AC3E}">
        <p14:creationId xmlns:p14="http://schemas.microsoft.com/office/powerpoint/2010/main" val="140571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2"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iamond Sponsor.tif"/>
          <p:cNvPicPr>
            <a:picLocks noChangeAspect="1"/>
          </p:cNvPicPr>
          <p:nvPr/>
        </p:nvPicPr>
        <p:blipFill>
          <a:blip r:embed="rId3" cstate="print"/>
          <a:stretch>
            <a:fillRect/>
          </a:stretch>
        </p:blipFill>
        <p:spPr>
          <a:xfrm>
            <a:off x="990600" y="2663964"/>
            <a:ext cx="3019425" cy="1509713"/>
          </a:xfrm>
          <a:prstGeom prst="rect">
            <a:avLst/>
          </a:prstGeom>
        </p:spPr>
      </p:pic>
      <p:pic>
        <p:nvPicPr>
          <p:cNvPr id="14" name="Picture 13" descr="Gold Sponsor.tif"/>
          <p:cNvPicPr>
            <a:picLocks noChangeAspect="1"/>
          </p:cNvPicPr>
          <p:nvPr/>
        </p:nvPicPr>
        <p:blipFill>
          <a:blip r:embed="rId4" cstate="print"/>
          <a:stretch>
            <a:fillRect/>
          </a:stretch>
        </p:blipFill>
        <p:spPr>
          <a:xfrm>
            <a:off x="990600" y="3650071"/>
            <a:ext cx="3019425" cy="1509713"/>
          </a:xfrm>
          <a:prstGeom prst="rect">
            <a:avLst/>
          </a:prstGeom>
        </p:spPr>
      </p:pic>
      <p:pic>
        <p:nvPicPr>
          <p:cNvPr id="15" name="Picture 14" descr="Silver Sponsor.tif"/>
          <p:cNvPicPr>
            <a:picLocks noChangeAspect="1"/>
          </p:cNvPicPr>
          <p:nvPr/>
        </p:nvPicPr>
        <p:blipFill>
          <a:blip r:embed="rId5" cstate="print"/>
          <a:srcRect b="5678"/>
          <a:stretch>
            <a:fillRect/>
          </a:stretch>
        </p:blipFill>
        <p:spPr>
          <a:xfrm>
            <a:off x="990600" y="4675212"/>
            <a:ext cx="3019425" cy="1948582"/>
          </a:xfrm>
          <a:prstGeom prst="rect">
            <a:avLst/>
          </a:prstGeom>
        </p:spPr>
      </p:pic>
      <p:sp>
        <p:nvSpPr>
          <p:cNvPr id="11" name="Title 1"/>
          <p:cNvSpPr>
            <a:spLocks noGrp="1"/>
          </p:cNvSpPr>
          <p:nvPr>
            <p:ph type="title"/>
          </p:nvPr>
        </p:nvSpPr>
        <p:spPr>
          <a:xfrm>
            <a:off x="381000" y="457200"/>
            <a:ext cx="8208911" cy="602729"/>
          </a:xfrm>
        </p:spPr>
        <p:txBody>
          <a:bodyPr>
            <a:noAutofit/>
          </a:bodyPr>
          <a:lstStyle/>
          <a:p>
            <a:pPr algn="ctr"/>
            <a:r>
              <a:rPr lang="zh-TW" altLang="en-US" b="1" dirty="0">
                <a:solidFill>
                  <a:srgbClr val="3333FF"/>
                </a:solidFill>
                <a:latin typeface="Microsoft JhengHei" pitchFamily="34" charset="-120"/>
                <a:ea typeface="Microsoft JhengHei" pitchFamily="34" charset="-120"/>
                <a:cs typeface="Times New Roman"/>
              </a:rPr>
              <a:t>百年慶獅友獎</a:t>
            </a:r>
            <a:r>
              <a:rPr lang="en-US" b="1" dirty="0">
                <a:latin typeface="Microsoft JhengHei" pitchFamily="34" charset="-120"/>
                <a:ea typeface="Microsoft JhengHei" pitchFamily="34" charset="-120"/>
              </a:rPr>
              <a:t>– </a:t>
            </a:r>
            <a:r>
              <a:rPr lang="zh-TW" altLang="en-US" b="1" dirty="0">
                <a:solidFill>
                  <a:srgbClr val="FF0000"/>
                </a:solidFill>
                <a:latin typeface="Microsoft JhengHei" pitchFamily="34" charset="-120"/>
                <a:ea typeface="Microsoft JhengHei" pitchFamily="34" charset="-120"/>
                <a:cs typeface="Times New Roman"/>
              </a:rPr>
              <a:t>漸進獅友</a:t>
            </a:r>
            <a:r>
              <a:rPr lang="zh-TW" altLang="en-US" b="1" dirty="0">
                <a:solidFill>
                  <a:srgbClr val="FF0000"/>
                </a:solidFill>
                <a:latin typeface="Microsoft JhengHei" pitchFamily="34" charset="-120"/>
                <a:ea typeface="Microsoft JhengHei" pitchFamily="34" charset="-120"/>
              </a:rPr>
              <a:t>表揚</a:t>
            </a:r>
            <a:r>
              <a:rPr lang="en-US" b="1" dirty="0">
                <a:solidFill>
                  <a:srgbClr val="FF0000"/>
                </a:solidFill>
                <a:latin typeface="Microsoft JhengHei" pitchFamily="34" charset="-120"/>
                <a:ea typeface="Microsoft JhengHei" pitchFamily="34" charset="-120"/>
              </a:rPr>
              <a:t> </a:t>
            </a:r>
          </a:p>
        </p:txBody>
      </p:sp>
      <p:sp>
        <p:nvSpPr>
          <p:cNvPr id="12" name="TextBox 5"/>
          <p:cNvSpPr txBox="1"/>
          <p:nvPr/>
        </p:nvSpPr>
        <p:spPr>
          <a:xfrm>
            <a:off x="3473005" y="1524606"/>
            <a:ext cx="4974933" cy="600164"/>
          </a:xfrm>
          <a:prstGeom prst="rect">
            <a:avLst/>
          </a:prstGeom>
          <a:noFill/>
        </p:spPr>
        <p:txBody>
          <a:bodyPr wrap="square" rtlCol="0">
            <a:spAutoFit/>
          </a:bodyPr>
          <a:lstStyle/>
          <a:p>
            <a:r>
              <a:rPr lang="zh-TW" altLang="en-US" sz="3300" dirty="0">
                <a:solidFill>
                  <a:srgbClr val="FF0000"/>
                </a:solidFill>
                <a:latin typeface="Microsoft JhengHei" pitchFamily="34" charset="-120"/>
                <a:ea typeface="Microsoft JhengHei" pitchFamily="34" charset="-120"/>
                <a:cs typeface="Times New Roman"/>
              </a:rPr>
              <a:t>保留新</a:t>
            </a:r>
            <a:r>
              <a:rPr lang="zh-TW" altLang="en-US" sz="3300" dirty="0" smtClean="0">
                <a:solidFill>
                  <a:srgbClr val="FF0000"/>
                </a:solidFill>
                <a:latin typeface="Microsoft JhengHei" pitchFamily="34" charset="-120"/>
                <a:ea typeface="Microsoft JhengHei" pitchFamily="34" charset="-120"/>
                <a:cs typeface="Times New Roman"/>
              </a:rPr>
              <a:t>會員獎</a:t>
            </a:r>
            <a:endParaRPr lang="en-US" sz="3000" dirty="0">
              <a:solidFill>
                <a:srgbClr val="FF0000"/>
              </a:solidFill>
              <a:latin typeface="Microsoft JhengHei" pitchFamily="34" charset="-120"/>
              <a:ea typeface="Microsoft JhengHei" pitchFamily="34" charset="-120"/>
            </a:endParaRPr>
          </a:p>
        </p:txBody>
      </p:sp>
      <p:sp>
        <p:nvSpPr>
          <p:cNvPr id="13" name="矩形 12"/>
          <p:cNvSpPr/>
          <p:nvPr/>
        </p:nvSpPr>
        <p:spPr>
          <a:xfrm>
            <a:off x="3341483" y="2132401"/>
            <a:ext cx="2954655" cy="646331"/>
          </a:xfrm>
          <a:prstGeom prst="rect">
            <a:avLst/>
          </a:prstGeom>
        </p:spPr>
        <p:txBody>
          <a:bodyPr wrap="none">
            <a:spAutoFit/>
          </a:bodyPr>
          <a:lstStyle/>
          <a:p>
            <a:r>
              <a:rPr lang="zh-TW" altLang="en-US" sz="3600" dirty="0">
                <a:solidFill>
                  <a:srgbClr val="09519E"/>
                </a:solidFill>
                <a:latin typeface="Microsoft JhengHei" pitchFamily="34" charset="-120"/>
                <a:ea typeface="Microsoft JhengHei" pitchFamily="34" charset="-120"/>
                <a:cs typeface="Times New Roman"/>
              </a:rPr>
              <a:t>自動漸進表揚</a:t>
            </a:r>
            <a:endParaRPr lang="en-US" sz="3600" dirty="0">
              <a:solidFill>
                <a:srgbClr val="09519E"/>
              </a:solidFill>
              <a:latin typeface="Microsoft JhengHei" pitchFamily="34" charset="-120"/>
              <a:ea typeface="Microsoft JhengHei" pitchFamily="34" charset="-120"/>
            </a:endParaRPr>
          </a:p>
        </p:txBody>
      </p:sp>
      <p:sp>
        <p:nvSpPr>
          <p:cNvPr id="16" name="Striped Right Arrow 10"/>
          <p:cNvSpPr/>
          <p:nvPr/>
        </p:nvSpPr>
        <p:spPr>
          <a:xfrm>
            <a:off x="2695766" y="2284422"/>
            <a:ext cx="301121" cy="223832"/>
          </a:xfrm>
          <a:prstGeom prst="stripedRight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Microsoft JhengHei" pitchFamily="34" charset="-120"/>
              <a:ea typeface="Microsoft JhengHei" pitchFamily="34" charset="-120"/>
            </a:endParaRPr>
          </a:p>
        </p:txBody>
      </p:sp>
      <p:sp>
        <p:nvSpPr>
          <p:cNvPr id="17" name="Rectangle 12"/>
          <p:cNvSpPr/>
          <p:nvPr/>
        </p:nvSpPr>
        <p:spPr>
          <a:xfrm>
            <a:off x="4032148" y="3034205"/>
            <a:ext cx="3435452" cy="784830"/>
          </a:xfrm>
          <a:prstGeom prst="rect">
            <a:avLst/>
          </a:prstGeom>
        </p:spPr>
        <p:txBody>
          <a:bodyPr wrap="square">
            <a:spAutoFit/>
          </a:bodyPr>
          <a:lstStyle/>
          <a:p>
            <a:pPr algn="ctr"/>
            <a:r>
              <a:rPr lang="zh-TW" altLang="en-US" sz="2400" i="1" dirty="0">
                <a:solidFill>
                  <a:srgbClr val="0033CC"/>
                </a:solidFill>
                <a:latin typeface="Microsoft JhengHei" pitchFamily="34" charset="-120"/>
                <a:ea typeface="Microsoft JhengHei" pitchFamily="34" charset="-120"/>
                <a:cs typeface="Times New Roman"/>
              </a:rPr>
              <a:t>鑽石</a:t>
            </a:r>
            <a:r>
              <a:rPr lang="zh-TW" altLang="en-US" i="1" dirty="0">
                <a:solidFill>
                  <a:srgbClr val="0033CC"/>
                </a:solidFill>
                <a:latin typeface="Microsoft JhengHei" pitchFamily="34" charset="-120"/>
                <a:ea typeface="Microsoft JhengHei" pitchFamily="34" charset="-120"/>
                <a:cs typeface="Times New Roman"/>
              </a:rPr>
              <a:t>百年慶獅友獎</a:t>
            </a:r>
            <a:endParaRPr lang="en-US" altLang="zh-TW" i="1" dirty="0">
              <a:solidFill>
                <a:srgbClr val="0033CC"/>
              </a:solidFill>
              <a:latin typeface="Microsoft JhengHei" pitchFamily="34" charset="-120"/>
              <a:ea typeface="Microsoft JhengHei" pitchFamily="34" charset="-120"/>
              <a:cs typeface="Times New Roman"/>
            </a:endParaRPr>
          </a:p>
          <a:p>
            <a:pPr algn="ctr"/>
            <a:r>
              <a:rPr lang="zh-TW" altLang="en-US" sz="1350" dirty="0">
                <a:solidFill>
                  <a:srgbClr val="FF0000"/>
                </a:solidFill>
                <a:latin typeface="Microsoft JhengHei" pitchFamily="34" charset="-120"/>
                <a:ea typeface="Microsoft JhengHei" pitchFamily="34" charset="-120"/>
                <a:cs typeface="Times New Roman"/>
              </a:rPr>
              <a:t>須連續</a:t>
            </a:r>
            <a:r>
              <a:rPr lang="zh-TW" altLang="en-US" sz="2100" dirty="0">
                <a:solidFill>
                  <a:srgbClr val="FF0000"/>
                </a:solidFill>
                <a:latin typeface="Microsoft JhengHei" pitchFamily="34" charset="-120"/>
                <a:ea typeface="Microsoft JhengHei" pitchFamily="34" charset="-120"/>
                <a:cs typeface="Times New Roman"/>
              </a:rPr>
              <a:t>保持</a:t>
            </a:r>
            <a:r>
              <a:rPr lang="zh-TW" altLang="en-US" sz="2100" dirty="0">
                <a:solidFill>
                  <a:srgbClr val="FF0000"/>
                </a:solidFill>
                <a:effectLst>
                  <a:outerShdw blurRad="38100" dist="38100" dir="2700000" algn="tl">
                    <a:srgbClr val="000000">
                      <a:alpha val="43137"/>
                    </a:srgbClr>
                  </a:outerShdw>
                </a:effectLst>
                <a:latin typeface="Microsoft JhengHei" pitchFamily="34" charset="-120"/>
                <a:ea typeface="Microsoft JhengHei" pitchFamily="34" charset="-120"/>
                <a:cs typeface="Times New Roman"/>
              </a:rPr>
              <a:t>三年又一天</a:t>
            </a:r>
            <a:r>
              <a:rPr lang="zh-TW" altLang="en-US" sz="2100" dirty="0">
                <a:solidFill>
                  <a:srgbClr val="FF0000"/>
                </a:solidFill>
                <a:latin typeface="Microsoft JhengHei" pitchFamily="34" charset="-120"/>
                <a:ea typeface="Microsoft JhengHei" pitchFamily="34" charset="-120"/>
                <a:cs typeface="Times New Roman"/>
              </a:rPr>
              <a:t>正常</a:t>
            </a:r>
            <a:endParaRPr lang="en-US" dirty="0">
              <a:solidFill>
                <a:srgbClr val="FF0000"/>
              </a:solidFill>
              <a:latin typeface="Microsoft JhengHei" pitchFamily="34" charset="-120"/>
              <a:ea typeface="Microsoft JhengHei" pitchFamily="34" charset="-120"/>
            </a:endParaRPr>
          </a:p>
        </p:txBody>
      </p:sp>
      <p:sp>
        <p:nvSpPr>
          <p:cNvPr id="18" name="Rectangle 9"/>
          <p:cNvSpPr/>
          <p:nvPr/>
        </p:nvSpPr>
        <p:spPr>
          <a:xfrm>
            <a:off x="4032148" y="3984484"/>
            <a:ext cx="3388667" cy="848950"/>
          </a:xfrm>
          <a:prstGeom prst="rect">
            <a:avLst/>
          </a:prstGeom>
        </p:spPr>
        <p:txBody>
          <a:bodyPr wrap="square">
            <a:spAutoFit/>
          </a:bodyPr>
          <a:lstStyle/>
          <a:p>
            <a:pPr algn="ctr">
              <a:spcAft>
                <a:spcPts val="450"/>
              </a:spcAft>
            </a:pPr>
            <a:r>
              <a:rPr lang="zh-TW" altLang="en-US" sz="2400" i="1" dirty="0">
                <a:solidFill>
                  <a:srgbClr val="0033CC"/>
                </a:solidFill>
                <a:latin typeface="Microsoft JhengHei" pitchFamily="34" charset="-120"/>
                <a:ea typeface="Microsoft JhengHei" pitchFamily="34" charset="-120"/>
                <a:cs typeface="Times New Roman"/>
              </a:rPr>
              <a:t>金色</a:t>
            </a:r>
            <a:r>
              <a:rPr lang="zh-TW" altLang="en-US" i="1" dirty="0">
                <a:solidFill>
                  <a:srgbClr val="0033CC"/>
                </a:solidFill>
                <a:latin typeface="Microsoft JhengHei" pitchFamily="34" charset="-120"/>
                <a:ea typeface="Microsoft JhengHei" pitchFamily="34" charset="-120"/>
                <a:cs typeface="Times New Roman"/>
              </a:rPr>
              <a:t>百年慶獅友獎 </a:t>
            </a:r>
            <a:endParaRPr lang="en-US" altLang="zh-TW" i="1" dirty="0">
              <a:solidFill>
                <a:srgbClr val="0033CC"/>
              </a:solidFill>
              <a:latin typeface="Microsoft JhengHei" pitchFamily="34" charset="-120"/>
              <a:ea typeface="Microsoft JhengHei" pitchFamily="34" charset="-120"/>
              <a:cs typeface="Times New Roman"/>
            </a:endParaRPr>
          </a:p>
          <a:p>
            <a:pPr algn="ctr">
              <a:spcAft>
                <a:spcPts val="450"/>
              </a:spcAft>
            </a:pPr>
            <a:r>
              <a:rPr lang="zh-TW" altLang="en-US" sz="1350" dirty="0">
                <a:solidFill>
                  <a:srgbClr val="FF0000"/>
                </a:solidFill>
                <a:latin typeface="Microsoft JhengHei" pitchFamily="34" charset="-120"/>
                <a:ea typeface="Microsoft JhengHei" pitchFamily="34" charset="-120"/>
                <a:cs typeface="Times New Roman"/>
              </a:rPr>
              <a:t>須連續</a:t>
            </a:r>
            <a:r>
              <a:rPr lang="zh-TW" altLang="en-US" sz="2100" dirty="0">
                <a:solidFill>
                  <a:srgbClr val="FF0000"/>
                </a:solidFill>
                <a:latin typeface="Microsoft JhengHei" pitchFamily="34" charset="-120"/>
                <a:ea typeface="Microsoft JhengHei" pitchFamily="34" charset="-120"/>
                <a:cs typeface="Times New Roman"/>
              </a:rPr>
              <a:t>保持</a:t>
            </a:r>
            <a:r>
              <a:rPr lang="zh-TW" altLang="en-US" sz="2100" dirty="0">
                <a:solidFill>
                  <a:srgbClr val="FF0000"/>
                </a:solidFill>
                <a:effectLst>
                  <a:outerShdw blurRad="38100" dist="38100" dir="2700000" algn="tl">
                    <a:srgbClr val="000000">
                      <a:alpha val="43137"/>
                    </a:srgbClr>
                  </a:outerShdw>
                </a:effectLst>
                <a:latin typeface="Microsoft JhengHei" pitchFamily="34" charset="-120"/>
                <a:ea typeface="Microsoft JhengHei" pitchFamily="34" charset="-120"/>
                <a:cs typeface="Times New Roman"/>
              </a:rPr>
              <a:t>兩年又一天</a:t>
            </a:r>
            <a:r>
              <a:rPr lang="zh-TW" altLang="en-US" sz="2100" dirty="0">
                <a:solidFill>
                  <a:srgbClr val="FF0000"/>
                </a:solidFill>
                <a:latin typeface="Microsoft JhengHei" pitchFamily="34" charset="-120"/>
                <a:ea typeface="Microsoft JhengHei" pitchFamily="34" charset="-120"/>
                <a:cs typeface="Times New Roman"/>
              </a:rPr>
              <a:t>正常</a:t>
            </a:r>
            <a:endParaRPr lang="en-US" sz="1350" dirty="0">
              <a:solidFill>
                <a:srgbClr val="FF0000"/>
              </a:solidFill>
              <a:latin typeface="Microsoft JhengHei" pitchFamily="34" charset="-120"/>
              <a:ea typeface="Microsoft JhengHei" pitchFamily="34" charset="-120"/>
            </a:endParaRPr>
          </a:p>
        </p:txBody>
      </p:sp>
      <p:sp>
        <p:nvSpPr>
          <p:cNvPr id="19" name="Rectangle 1"/>
          <p:cNvSpPr/>
          <p:nvPr/>
        </p:nvSpPr>
        <p:spPr>
          <a:xfrm>
            <a:off x="4010025" y="5445661"/>
            <a:ext cx="3410790" cy="848950"/>
          </a:xfrm>
          <a:prstGeom prst="rect">
            <a:avLst/>
          </a:prstGeom>
        </p:spPr>
        <p:txBody>
          <a:bodyPr wrap="square">
            <a:spAutoFit/>
          </a:bodyPr>
          <a:lstStyle/>
          <a:p>
            <a:pPr algn="ctr">
              <a:spcAft>
                <a:spcPts val="450"/>
              </a:spcAft>
            </a:pPr>
            <a:r>
              <a:rPr lang="zh-TW" altLang="en-US" sz="2400" i="1" dirty="0">
                <a:solidFill>
                  <a:srgbClr val="3333FF"/>
                </a:solidFill>
                <a:latin typeface="Microsoft JhengHei" pitchFamily="34" charset="-120"/>
                <a:ea typeface="Microsoft JhengHei" pitchFamily="34" charset="-120"/>
                <a:cs typeface="Times New Roman"/>
              </a:rPr>
              <a:t>銀色</a:t>
            </a:r>
            <a:r>
              <a:rPr lang="zh-TW" altLang="en-US" i="1" dirty="0">
                <a:solidFill>
                  <a:srgbClr val="3333FF"/>
                </a:solidFill>
                <a:latin typeface="Microsoft JhengHei" pitchFamily="34" charset="-120"/>
                <a:ea typeface="Microsoft JhengHei" pitchFamily="34" charset="-120"/>
                <a:cs typeface="Times New Roman"/>
              </a:rPr>
              <a:t>百年慶獅友獎 </a:t>
            </a:r>
            <a:endParaRPr lang="en-US" altLang="zh-TW" i="1" dirty="0">
              <a:solidFill>
                <a:srgbClr val="3333FF"/>
              </a:solidFill>
              <a:latin typeface="Microsoft JhengHei" pitchFamily="34" charset="-120"/>
              <a:ea typeface="Microsoft JhengHei" pitchFamily="34" charset="-120"/>
              <a:cs typeface="Times New Roman"/>
            </a:endParaRPr>
          </a:p>
          <a:p>
            <a:pPr algn="ctr">
              <a:spcAft>
                <a:spcPts val="450"/>
              </a:spcAft>
            </a:pPr>
            <a:r>
              <a:rPr lang="zh-TW" altLang="en-US" sz="1350" dirty="0">
                <a:solidFill>
                  <a:srgbClr val="FF0000"/>
                </a:solidFill>
                <a:latin typeface="Microsoft JhengHei" pitchFamily="34" charset="-120"/>
                <a:ea typeface="Microsoft JhengHei" pitchFamily="34" charset="-120"/>
                <a:cs typeface="Times New Roman"/>
              </a:rPr>
              <a:t>須連續</a:t>
            </a:r>
            <a:r>
              <a:rPr lang="zh-TW" altLang="en-US" sz="2100" dirty="0">
                <a:solidFill>
                  <a:srgbClr val="FF0000"/>
                </a:solidFill>
                <a:latin typeface="Microsoft JhengHei" pitchFamily="34" charset="-120"/>
                <a:ea typeface="Microsoft JhengHei" pitchFamily="34" charset="-120"/>
                <a:cs typeface="Times New Roman"/>
              </a:rPr>
              <a:t>保持</a:t>
            </a:r>
            <a:r>
              <a:rPr lang="zh-TW" altLang="en-US" sz="2100" dirty="0">
                <a:solidFill>
                  <a:srgbClr val="FF0000"/>
                </a:solidFill>
                <a:effectLst>
                  <a:outerShdw blurRad="38100" dist="38100" dir="2700000" algn="tl">
                    <a:srgbClr val="000000">
                      <a:alpha val="43137"/>
                    </a:srgbClr>
                  </a:outerShdw>
                </a:effectLst>
                <a:latin typeface="Microsoft JhengHei" pitchFamily="34" charset="-120"/>
                <a:ea typeface="Microsoft JhengHei" pitchFamily="34" charset="-120"/>
                <a:cs typeface="Times New Roman"/>
              </a:rPr>
              <a:t>一年又一天</a:t>
            </a:r>
            <a:r>
              <a:rPr lang="zh-TW" altLang="en-US" sz="2100" dirty="0">
                <a:solidFill>
                  <a:srgbClr val="FF0000"/>
                </a:solidFill>
                <a:latin typeface="Microsoft JhengHei" pitchFamily="34" charset="-120"/>
                <a:ea typeface="Microsoft JhengHei" pitchFamily="34" charset="-120"/>
                <a:cs typeface="Times New Roman"/>
              </a:rPr>
              <a:t>正常</a:t>
            </a:r>
            <a:endParaRPr lang="en-US" sz="1350" dirty="0">
              <a:solidFill>
                <a:srgbClr val="FF0000"/>
              </a:solidFill>
              <a:latin typeface="Microsoft JhengHei" pitchFamily="34" charset="-120"/>
              <a:ea typeface="Microsoft JhengHei" pitchFamily="34" charset="-120"/>
            </a:endParaRPr>
          </a:p>
        </p:txBody>
      </p:sp>
      <p:pic>
        <p:nvPicPr>
          <p:cNvPr id="4" name="Picture 3"/>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9350" t="13415" r="8537" b="15877"/>
          <a:stretch/>
        </p:blipFill>
        <p:spPr>
          <a:xfrm>
            <a:off x="1084621" y="1585577"/>
            <a:ext cx="1252331" cy="1078387"/>
          </a:xfrm>
          <a:prstGeom prst="rect">
            <a:avLst/>
          </a:prstGeom>
        </p:spPr>
      </p:pic>
      <p:grpSp>
        <p:nvGrpSpPr>
          <p:cNvPr id="2" name="群組 32"/>
          <p:cNvGrpSpPr/>
          <p:nvPr/>
        </p:nvGrpSpPr>
        <p:grpSpPr>
          <a:xfrm>
            <a:off x="156011" y="2770065"/>
            <a:ext cx="928610" cy="3562034"/>
            <a:chOff x="-274786" y="3077166"/>
            <a:chExt cx="1201003" cy="3672000"/>
          </a:xfrm>
        </p:grpSpPr>
        <p:sp>
          <p:nvSpPr>
            <p:cNvPr id="29" name="矩形 28"/>
            <p:cNvSpPr/>
            <p:nvPr/>
          </p:nvSpPr>
          <p:spPr bwMode="auto">
            <a:xfrm>
              <a:off x="-274786" y="3077166"/>
              <a:ext cx="1201003" cy="3672000"/>
            </a:xfrm>
            <a:prstGeom prst="rect">
              <a:avLst/>
            </a:prstGeom>
            <a:solidFill>
              <a:srgbClr val="004E95"/>
            </a:solidFill>
            <a:ln w="38100" cap="flat" cmpd="sng" algn="ctr">
              <a:solidFill>
                <a:schemeClr val="bg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68580" tIns="34290" rIns="68580" bIns="34290" numCol="1" rtlCol="0" anchor="t" anchorCtr="0" compatLnSpc="1">
              <a:prstTxWarp prst="textNoShape">
                <a:avLst/>
              </a:prstTxWarp>
            </a:bodyPr>
            <a:lstStyle/>
            <a:p>
              <a:pPr marL="457200" indent="-457200" algn="ctr"/>
              <a:endParaRPr lang="zh-TW" altLang="en-US" sz="2250" dirty="0" err="1">
                <a:solidFill>
                  <a:srgbClr val="404040"/>
                </a:solidFill>
                <a:ea typeface="ヒラギノ角ゴ Pro W3" pitchFamily="84" charset="-128"/>
              </a:endParaRPr>
            </a:p>
          </p:txBody>
        </p:sp>
        <p:sp>
          <p:nvSpPr>
            <p:cNvPr id="23" name="矩形 22"/>
            <p:cNvSpPr/>
            <p:nvPr/>
          </p:nvSpPr>
          <p:spPr>
            <a:xfrm>
              <a:off x="-43617" y="3091687"/>
              <a:ext cx="738664" cy="3619055"/>
            </a:xfrm>
            <a:prstGeom prst="rect">
              <a:avLst/>
            </a:prstGeom>
          </p:spPr>
          <p:txBody>
            <a:bodyPr vert="eaVert" wrap="square">
              <a:spAutoFit/>
            </a:bodyPr>
            <a:lstStyle/>
            <a:p>
              <a:pPr lvl="0" algn="ctr"/>
              <a:r>
                <a:rPr lang="zh-TW" altLang="en-US" sz="2400" dirty="0">
                  <a:latin typeface="Microsoft JhengHei" pitchFamily="34" charset="-120"/>
                  <a:ea typeface="Microsoft JhengHei" pitchFamily="34" charset="-120"/>
                  <a:cs typeface="Times New Roman"/>
                </a:rPr>
                <a:t>百年慶會員</a:t>
              </a:r>
              <a:endParaRPr lang="en-US" sz="2400" dirty="0">
                <a:latin typeface="Microsoft JhengHei" pitchFamily="34" charset="-120"/>
                <a:ea typeface="Microsoft JhengHei" pitchFamily="34" charset="-120"/>
                <a:cs typeface="Times New Roman"/>
              </a:endParaRPr>
            </a:p>
          </p:txBody>
        </p:sp>
      </p:grpSp>
      <p:sp>
        <p:nvSpPr>
          <p:cNvPr id="30" name="向右箭號 29"/>
          <p:cNvSpPr/>
          <p:nvPr/>
        </p:nvSpPr>
        <p:spPr bwMode="auto">
          <a:xfrm>
            <a:off x="1084621" y="3252700"/>
            <a:ext cx="337782" cy="347840"/>
          </a:xfrm>
          <a:prstGeom prst="rightArrow">
            <a:avLst/>
          </a:prstGeom>
          <a:solidFill>
            <a:srgbClr val="FFFFFF"/>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p:spPr>
        <p:txBody>
          <a:bodyPr vert="horz" wrap="square" lIns="68580" tIns="34290" rIns="68580" bIns="34290" numCol="1" rtlCol="0" anchor="t" anchorCtr="0" compatLnSpc="1">
            <a:prstTxWarp prst="textNoShape">
              <a:avLst/>
            </a:prstTxWarp>
          </a:bodyPr>
          <a:lstStyle/>
          <a:p>
            <a:pPr marL="457200" indent="-457200" algn="ctr"/>
            <a:endParaRPr lang="zh-TW" altLang="en-US" sz="2250" dirty="0" err="1">
              <a:solidFill>
                <a:srgbClr val="404040"/>
              </a:solidFill>
              <a:ea typeface="ヒラギノ角ゴ Pro W3" pitchFamily="84" charset="-128"/>
            </a:endParaRPr>
          </a:p>
        </p:txBody>
      </p:sp>
      <p:sp>
        <p:nvSpPr>
          <p:cNvPr id="31" name="向右箭號 30"/>
          <p:cNvSpPr/>
          <p:nvPr/>
        </p:nvSpPr>
        <p:spPr bwMode="auto">
          <a:xfrm>
            <a:off x="1053473" y="4235039"/>
            <a:ext cx="337782" cy="347840"/>
          </a:xfrm>
          <a:prstGeom prst="rightArrow">
            <a:avLst/>
          </a:prstGeom>
          <a:solidFill>
            <a:srgbClr val="FFFFFF"/>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p:spPr>
        <p:txBody>
          <a:bodyPr vert="horz" wrap="square" lIns="68580" tIns="34290" rIns="68580" bIns="34290" numCol="1" rtlCol="0" anchor="t" anchorCtr="0" compatLnSpc="1">
            <a:prstTxWarp prst="textNoShape">
              <a:avLst/>
            </a:prstTxWarp>
          </a:bodyPr>
          <a:lstStyle/>
          <a:p>
            <a:pPr marL="457200" indent="-457200" algn="ctr"/>
            <a:endParaRPr lang="zh-TW" altLang="en-US" sz="2250" dirty="0" err="1">
              <a:solidFill>
                <a:srgbClr val="404040"/>
              </a:solidFill>
              <a:ea typeface="ヒラギノ角ゴ Pro W3" pitchFamily="84" charset="-128"/>
            </a:endParaRPr>
          </a:p>
        </p:txBody>
      </p:sp>
      <p:sp>
        <p:nvSpPr>
          <p:cNvPr id="32" name="向右箭號 31"/>
          <p:cNvSpPr/>
          <p:nvPr/>
        </p:nvSpPr>
        <p:spPr bwMode="auto">
          <a:xfrm>
            <a:off x="1084621" y="5696216"/>
            <a:ext cx="337782" cy="347840"/>
          </a:xfrm>
          <a:prstGeom prst="rightArrow">
            <a:avLst/>
          </a:prstGeom>
          <a:solidFill>
            <a:srgbClr val="FFFFFF"/>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p:spPr>
        <p:txBody>
          <a:bodyPr vert="horz" wrap="square" lIns="68580" tIns="34290" rIns="68580" bIns="34290" numCol="1" rtlCol="0" anchor="t" anchorCtr="0" compatLnSpc="1">
            <a:prstTxWarp prst="textNoShape">
              <a:avLst/>
            </a:prstTxWarp>
          </a:bodyPr>
          <a:lstStyle/>
          <a:p>
            <a:pPr marL="457200" indent="-457200" algn="ctr"/>
            <a:endParaRPr lang="zh-TW" altLang="en-US" sz="2250" dirty="0" err="1">
              <a:solidFill>
                <a:srgbClr val="404040"/>
              </a:solidFill>
              <a:ea typeface="ヒラギノ角ゴ Pro W3" pitchFamily="84" charset="-128"/>
            </a:endParaRPr>
          </a:p>
        </p:txBody>
      </p:sp>
      <p:pic>
        <p:nvPicPr>
          <p:cNvPr id="102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66769"/>
          <a:stretch/>
        </p:blipFill>
        <p:spPr bwMode="auto">
          <a:xfrm>
            <a:off x="7331588" y="2784151"/>
            <a:ext cx="1679677"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8">
            <a:extLst>
              <a:ext uri="{28A0092B-C50C-407E-A947-70E740481C1C}">
                <a14:useLocalDpi xmlns:a14="http://schemas.microsoft.com/office/drawing/2010/main" val="0"/>
              </a:ext>
            </a:extLst>
          </a:blip>
          <a:srcRect l="33269" t="2827" r="33269" b="-2827"/>
          <a:stretch/>
        </p:blipFill>
        <p:spPr bwMode="auto">
          <a:xfrm>
            <a:off x="7302706" y="3995495"/>
            <a:ext cx="1691353"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r="65667"/>
          <a:stretch/>
        </p:blipFill>
        <p:spPr bwMode="auto">
          <a:xfrm>
            <a:off x="7239000" y="5289540"/>
            <a:ext cx="1735394"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8872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left)">
                                      <p:cBhvr>
                                        <p:cTn id="19" dur="500"/>
                                        <p:tgtEl>
                                          <p:spTgt spid="32"/>
                                        </p:tgtEl>
                                      </p:cBhvr>
                                    </p:animEffect>
                                  </p:childTnLst>
                                </p:cTn>
                              </p:par>
                              <p:par>
                                <p:cTn id="20" presetID="22" presetClass="entr" presetSubtype="4"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028"/>
                                        </p:tgtEl>
                                        <p:attrNameLst>
                                          <p:attrName>style.visibility</p:attrName>
                                        </p:attrNameLst>
                                      </p:cBhvr>
                                      <p:to>
                                        <p:strVal val="visible"/>
                                      </p:to>
                                    </p:set>
                                    <p:anim calcmode="lin" valueType="num">
                                      <p:cBhvr additive="base">
                                        <p:cTn id="30" dur="500" fill="hold"/>
                                        <p:tgtEl>
                                          <p:spTgt spid="1028"/>
                                        </p:tgtEl>
                                        <p:attrNameLst>
                                          <p:attrName>ppt_x</p:attrName>
                                        </p:attrNameLst>
                                      </p:cBhvr>
                                      <p:tavLst>
                                        <p:tav tm="0">
                                          <p:val>
                                            <p:strVal val="#ppt_x"/>
                                          </p:val>
                                        </p:tav>
                                        <p:tav tm="100000">
                                          <p:val>
                                            <p:strVal val="#ppt_x"/>
                                          </p:val>
                                        </p:tav>
                                      </p:tavLst>
                                    </p:anim>
                                    <p:anim calcmode="lin" valueType="num">
                                      <p:cBhvr additive="base">
                                        <p:cTn id="31"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left)">
                                      <p:cBhvr>
                                        <p:cTn id="36" dur="500"/>
                                        <p:tgtEl>
                                          <p:spTgt spid="31"/>
                                        </p:tgtEl>
                                      </p:cBhvr>
                                    </p:animEffect>
                                  </p:childTnLst>
                                </p:cTn>
                              </p:par>
                              <p:par>
                                <p:cTn id="37" presetID="22" presetClass="entr" presetSubtype="4"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500"/>
                                        <p:tgtEl>
                                          <p:spTgt spid="14"/>
                                        </p:tgtEl>
                                      </p:cBhvr>
                                    </p:animEffect>
                                  </p:childTnLst>
                                </p:cTn>
                              </p:par>
                              <p:par>
                                <p:cTn id="40" presetID="42"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2" presetClass="entr" presetSubtype="4" fill="hold" nodeType="afterEffect">
                                  <p:stCondLst>
                                    <p:cond delay="0"/>
                                  </p:stCondLst>
                                  <p:childTnLst>
                                    <p:set>
                                      <p:cBhvr>
                                        <p:cTn id="47" dur="1" fill="hold">
                                          <p:stCondLst>
                                            <p:cond delay="0"/>
                                          </p:stCondLst>
                                        </p:cTn>
                                        <p:tgtEl>
                                          <p:spTgt spid="1027"/>
                                        </p:tgtEl>
                                        <p:attrNameLst>
                                          <p:attrName>style.visibility</p:attrName>
                                        </p:attrNameLst>
                                      </p:cBhvr>
                                      <p:to>
                                        <p:strVal val="visible"/>
                                      </p:to>
                                    </p:set>
                                    <p:anim calcmode="lin" valueType="num">
                                      <p:cBhvr additive="base">
                                        <p:cTn id="48" dur="500" fill="hold"/>
                                        <p:tgtEl>
                                          <p:spTgt spid="1027"/>
                                        </p:tgtEl>
                                        <p:attrNameLst>
                                          <p:attrName>ppt_x</p:attrName>
                                        </p:attrNameLst>
                                      </p:cBhvr>
                                      <p:tavLst>
                                        <p:tav tm="0">
                                          <p:val>
                                            <p:strVal val="#ppt_x"/>
                                          </p:val>
                                        </p:tav>
                                        <p:tav tm="100000">
                                          <p:val>
                                            <p:strVal val="#ppt_x"/>
                                          </p:val>
                                        </p:tav>
                                      </p:tavLst>
                                    </p:anim>
                                    <p:anim calcmode="lin" valueType="num">
                                      <p:cBhvr additive="base">
                                        <p:cTn id="49"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par>
                                <p:cTn id="55" presetID="22" presetClass="entr" presetSubtype="4" fill="hold" nodeType="with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down)">
                                      <p:cBhvr>
                                        <p:cTn id="57" dur="500"/>
                                        <p:tgtEl>
                                          <p:spTgt spid="10"/>
                                        </p:tgtEl>
                                      </p:cBhvr>
                                    </p:animEffect>
                                  </p:childTnLst>
                                </p:cTn>
                              </p:par>
                              <p:par>
                                <p:cTn id="58" presetID="42" presetClass="entr" presetSubtype="0"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1000"/>
                                        <p:tgtEl>
                                          <p:spTgt spid="17"/>
                                        </p:tgtEl>
                                      </p:cBhvr>
                                    </p:animEffect>
                                    <p:anim calcmode="lin" valueType="num">
                                      <p:cBhvr>
                                        <p:cTn id="61" dur="1000" fill="hold"/>
                                        <p:tgtEl>
                                          <p:spTgt spid="17"/>
                                        </p:tgtEl>
                                        <p:attrNameLst>
                                          <p:attrName>ppt_x</p:attrName>
                                        </p:attrNameLst>
                                      </p:cBhvr>
                                      <p:tavLst>
                                        <p:tav tm="0">
                                          <p:val>
                                            <p:strVal val="#ppt_x"/>
                                          </p:val>
                                        </p:tav>
                                        <p:tav tm="100000">
                                          <p:val>
                                            <p:strVal val="#ppt_x"/>
                                          </p:val>
                                        </p:tav>
                                      </p:tavLst>
                                    </p:anim>
                                    <p:anim calcmode="lin" valueType="num">
                                      <p:cBhvr>
                                        <p:cTn id="62" dur="1000" fill="hold"/>
                                        <p:tgtEl>
                                          <p:spTgt spid="17"/>
                                        </p:tgtEl>
                                        <p:attrNameLst>
                                          <p:attrName>ppt_y</p:attrName>
                                        </p:attrNameLst>
                                      </p:cBhvr>
                                      <p:tavLst>
                                        <p:tav tm="0">
                                          <p:val>
                                            <p:strVal val="#ppt_y+.1"/>
                                          </p:val>
                                        </p:tav>
                                        <p:tav tm="100000">
                                          <p:val>
                                            <p:strVal val="#ppt_y"/>
                                          </p:val>
                                        </p:tav>
                                      </p:tavLst>
                                    </p:anim>
                                  </p:childTnLst>
                                </p:cTn>
                              </p:par>
                            </p:childTnLst>
                          </p:cTn>
                        </p:par>
                        <p:par>
                          <p:cTn id="63" fill="hold">
                            <p:stCondLst>
                              <p:cond delay="1000"/>
                            </p:stCondLst>
                            <p:childTnLst>
                              <p:par>
                                <p:cTn id="64" presetID="2" presetClass="entr" presetSubtype="4" fill="hold" nodeType="afterEffect">
                                  <p:stCondLst>
                                    <p:cond delay="0"/>
                                  </p:stCondLst>
                                  <p:childTnLst>
                                    <p:set>
                                      <p:cBhvr>
                                        <p:cTn id="65" dur="1" fill="hold">
                                          <p:stCondLst>
                                            <p:cond delay="0"/>
                                          </p:stCondLst>
                                        </p:cTn>
                                        <p:tgtEl>
                                          <p:spTgt spid="1026"/>
                                        </p:tgtEl>
                                        <p:attrNameLst>
                                          <p:attrName>style.visibility</p:attrName>
                                        </p:attrNameLst>
                                      </p:cBhvr>
                                      <p:to>
                                        <p:strVal val="visible"/>
                                      </p:to>
                                    </p:set>
                                    <p:anim calcmode="lin" valueType="num">
                                      <p:cBhvr additive="base">
                                        <p:cTn id="66" dur="500" fill="hold"/>
                                        <p:tgtEl>
                                          <p:spTgt spid="1026"/>
                                        </p:tgtEl>
                                        <p:attrNameLst>
                                          <p:attrName>ppt_x</p:attrName>
                                        </p:attrNameLst>
                                      </p:cBhvr>
                                      <p:tavLst>
                                        <p:tav tm="0">
                                          <p:val>
                                            <p:strVal val="#ppt_x"/>
                                          </p:val>
                                        </p:tav>
                                        <p:tav tm="100000">
                                          <p:val>
                                            <p:strVal val="#ppt_x"/>
                                          </p:val>
                                        </p:tav>
                                      </p:tavLst>
                                    </p:anim>
                                    <p:anim calcmode="lin" valueType="num">
                                      <p:cBhvr additive="base">
                                        <p:cTn id="67"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18" grpId="0"/>
      <p:bldP spid="19" grpId="0"/>
      <p:bldP spid="30" grpId="0" animBg="1"/>
      <p:bldP spid="31" grpId="0" animBg="1"/>
      <p:bldP spid="3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229" y="164690"/>
            <a:ext cx="6553771" cy="951820"/>
          </a:xfrm>
        </p:spPr>
        <p:txBody>
          <a:bodyPr>
            <a:noAutofit/>
          </a:bodyPr>
          <a:lstStyle/>
          <a:p>
            <a:pPr algn="ctr"/>
            <a:r>
              <a:rPr lang="zh-TW" altLang="en-US" sz="4000" b="1" dirty="0" smtClean="0">
                <a:solidFill>
                  <a:srgbClr val="FF0000"/>
                </a:solidFill>
                <a:latin typeface="Microsoft JhengHei" pitchFamily="34" charset="-120"/>
                <a:ea typeface="Microsoft JhengHei" pitchFamily="34" charset="-120"/>
              </a:rPr>
              <a:t>會員發展獎</a:t>
            </a:r>
            <a:r>
              <a:rPr lang="en-US" altLang="zh-TW" sz="4000" b="1" dirty="0" smtClean="0">
                <a:solidFill>
                  <a:srgbClr val="FF0000"/>
                </a:solidFill>
                <a:latin typeface="Microsoft JhengHei" pitchFamily="34" charset="-120"/>
                <a:ea typeface="Microsoft JhengHei" pitchFamily="34" charset="-120"/>
              </a:rPr>
              <a:t>-</a:t>
            </a:r>
            <a:r>
              <a:rPr lang="zh-TW" altLang="en-US" sz="4000" b="1" dirty="0" smtClean="0">
                <a:solidFill>
                  <a:srgbClr val="FF0000"/>
                </a:solidFill>
                <a:latin typeface="Microsoft JhengHei" pitchFamily="34" charset="-120"/>
                <a:ea typeface="Microsoft JhengHei" pitchFamily="34" charset="-120"/>
              </a:rPr>
              <a:t>分會表揚</a:t>
            </a:r>
            <a:endParaRPr lang="en-US" sz="4000" b="1" dirty="0">
              <a:solidFill>
                <a:srgbClr val="FF0000"/>
              </a:solidFill>
              <a:latin typeface="Microsoft JhengHei" pitchFamily="34" charset="-120"/>
              <a:ea typeface="Microsoft JhengHei" pitchFamily="34" charset="-120"/>
            </a:endParaRPr>
          </a:p>
        </p:txBody>
      </p:sp>
      <p:sp>
        <p:nvSpPr>
          <p:cNvPr id="6" name="TextBox 5"/>
          <p:cNvSpPr txBox="1"/>
          <p:nvPr/>
        </p:nvSpPr>
        <p:spPr>
          <a:xfrm>
            <a:off x="1080984" y="1455619"/>
            <a:ext cx="6370320" cy="784830"/>
          </a:xfrm>
          <a:prstGeom prst="rect">
            <a:avLst/>
          </a:prstGeom>
          <a:noFill/>
        </p:spPr>
        <p:txBody>
          <a:bodyPr wrap="square" rtlCol="0">
            <a:spAutoFit/>
          </a:bodyPr>
          <a:lstStyle/>
          <a:p>
            <a:r>
              <a:rPr lang="zh-TW" altLang="en-US" sz="4500" b="1" dirty="0">
                <a:solidFill>
                  <a:srgbClr val="09519E"/>
                </a:solidFill>
                <a:latin typeface="Microsoft JhengHei" pitchFamily="34" charset="-120"/>
                <a:ea typeface="Microsoft JhengHei" pitchFamily="34" charset="-120"/>
              </a:rPr>
              <a:t>尊爵</a:t>
            </a:r>
            <a:r>
              <a:rPr lang="zh-TW" altLang="en-US" sz="3000" b="1" dirty="0">
                <a:solidFill>
                  <a:srgbClr val="0062AC"/>
                </a:solidFill>
                <a:latin typeface="Microsoft JhengHei" pitchFamily="34" charset="-120"/>
                <a:ea typeface="Microsoft JhengHei" pitchFamily="34" charset="-120"/>
                <a:cs typeface="Times New Roman"/>
              </a:rPr>
              <a:t>百年慶分會</a:t>
            </a:r>
            <a:endParaRPr lang="en-US" sz="2850" b="1" dirty="0">
              <a:solidFill>
                <a:srgbClr val="09519E"/>
              </a:solidFill>
              <a:latin typeface="Microsoft JhengHei" pitchFamily="34" charset="-120"/>
              <a:ea typeface="Microsoft JhengHei" pitchFamily="34" charset="-120"/>
            </a:endParaRPr>
          </a:p>
        </p:txBody>
      </p:sp>
      <p:sp>
        <p:nvSpPr>
          <p:cNvPr id="9" name="矩形 8"/>
          <p:cNvSpPr/>
          <p:nvPr/>
        </p:nvSpPr>
        <p:spPr>
          <a:xfrm>
            <a:off x="1115616" y="2204864"/>
            <a:ext cx="3053954" cy="2117503"/>
          </a:xfrm>
          <a:prstGeom prst="rect">
            <a:avLst/>
          </a:prstGeom>
          <a:noFill/>
          <a:ln w="57150" cmpd="dbl">
            <a:solidFill>
              <a:srgbClr val="002060"/>
            </a:solidFill>
          </a:ln>
        </p:spPr>
        <p:txBody>
          <a:bodyPr wrap="square">
            <a:spAutoFit/>
          </a:bodyPr>
          <a:lstStyle/>
          <a:p>
            <a:pPr marL="172641" indent="-172641" algn="ctr" eaLnBrk="0" hangingPunct="0">
              <a:spcBef>
                <a:spcPct val="20000"/>
              </a:spcBef>
              <a:spcAft>
                <a:spcPts val="1350"/>
              </a:spcAft>
              <a:buClr>
                <a:srgbClr val="09519E"/>
              </a:buClr>
            </a:pPr>
            <a:r>
              <a:rPr lang="zh-TW" altLang="en-US" sz="2100" kern="0" dirty="0">
                <a:solidFill>
                  <a:srgbClr val="002060"/>
                </a:solidFill>
                <a:latin typeface="Microsoft JhengHei" pitchFamily="34" charset="-120"/>
                <a:ea typeface="Microsoft JhengHei" pitchFamily="34" charset="-120"/>
                <a:cs typeface="Times New Roman"/>
              </a:rPr>
              <a:t>一個年度</a:t>
            </a:r>
            <a:endParaRPr lang="en-US" altLang="zh-TW" sz="2100" kern="0" dirty="0">
              <a:solidFill>
                <a:srgbClr val="002060"/>
              </a:solidFill>
              <a:latin typeface="Microsoft JhengHei" pitchFamily="34" charset="-120"/>
              <a:ea typeface="Microsoft JhengHei" pitchFamily="34" charset="-120"/>
              <a:cs typeface="Times New Roman"/>
            </a:endParaRPr>
          </a:p>
          <a:p>
            <a:pPr marL="172641" indent="-172641" algn="ctr" eaLnBrk="0" hangingPunct="0">
              <a:spcBef>
                <a:spcPct val="20000"/>
              </a:spcBef>
              <a:spcAft>
                <a:spcPts val="1350"/>
              </a:spcAft>
              <a:buClr>
                <a:srgbClr val="09519E"/>
              </a:buClr>
            </a:pPr>
            <a:r>
              <a:rPr lang="zh-TW" altLang="en-US" sz="2100" kern="0" dirty="0">
                <a:solidFill>
                  <a:srgbClr val="002060"/>
                </a:solidFill>
                <a:latin typeface="Microsoft JhengHei" pitchFamily="34" charset="-120"/>
                <a:ea typeface="Microsoft JhengHei" pitchFamily="34" charset="-120"/>
                <a:cs typeface="Times New Roman"/>
              </a:rPr>
              <a:t>至少有 </a:t>
            </a:r>
            <a:r>
              <a:rPr lang="en-US" altLang="zh-TW" sz="2100" kern="0" dirty="0">
                <a:solidFill>
                  <a:srgbClr val="002060"/>
                </a:solidFill>
                <a:latin typeface="Microsoft JhengHei" pitchFamily="34" charset="-120"/>
                <a:ea typeface="Microsoft JhengHei" pitchFamily="34" charset="-120"/>
                <a:cs typeface="Times New Roman"/>
              </a:rPr>
              <a:t>3</a:t>
            </a:r>
            <a:r>
              <a:rPr lang="zh-TW" altLang="en-US" sz="2100" kern="0" dirty="0">
                <a:solidFill>
                  <a:srgbClr val="002060"/>
                </a:solidFill>
                <a:latin typeface="Microsoft JhengHei" pitchFamily="34" charset="-120"/>
                <a:ea typeface="Microsoft JhengHei" pitchFamily="34" charset="-120"/>
                <a:cs typeface="Times New Roman"/>
              </a:rPr>
              <a:t> 位新會員</a:t>
            </a:r>
            <a:endParaRPr lang="en-US" altLang="zh-TW" sz="2100" kern="0" dirty="0">
              <a:solidFill>
                <a:srgbClr val="002060"/>
              </a:solidFill>
              <a:latin typeface="Microsoft JhengHei" pitchFamily="34" charset="-120"/>
              <a:ea typeface="Microsoft JhengHei" pitchFamily="34" charset="-120"/>
              <a:cs typeface="Times New Roman"/>
            </a:endParaRPr>
          </a:p>
          <a:p>
            <a:pPr marL="172641" indent="-172641" algn="ctr" eaLnBrk="0" hangingPunct="0">
              <a:spcBef>
                <a:spcPct val="20000"/>
              </a:spcBef>
              <a:spcAft>
                <a:spcPts val="1350"/>
              </a:spcAft>
              <a:buClr>
                <a:srgbClr val="09519E"/>
              </a:buClr>
            </a:pPr>
            <a:r>
              <a:rPr lang="zh-TW" altLang="en-US" sz="2100" kern="0" dirty="0">
                <a:solidFill>
                  <a:srgbClr val="002060"/>
                </a:solidFill>
                <a:latin typeface="Microsoft JhengHei" pitchFamily="34" charset="-120"/>
                <a:ea typeface="Microsoft JhengHei" pitchFamily="34" charset="-120"/>
              </a:rPr>
              <a:t>以及</a:t>
            </a:r>
            <a:endParaRPr lang="en-US" altLang="zh-TW" sz="2100" kern="0" dirty="0">
              <a:solidFill>
                <a:srgbClr val="002060"/>
              </a:solidFill>
              <a:latin typeface="Microsoft JhengHei" pitchFamily="34" charset="-120"/>
              <a:ea typeface="Microsoft JhengHei" pitchFamily="34" charset="-120"/>
            </a:endParaRPr>
          </a:p>
          <a:p>
            <a:pPr marL="172641" indent="-172641" algn="ctr" eaLnBrk="0" hangingPunct="0">
              <a:spcBef>
                <a:spcPct val="20000"/>
              </a:spcBef>
              <a:spcAft>
                <a:spcPts val="1350"/>
              </a:spcAft>
              <a:buClr>
                <a:srgbClr val="09519E"/>
              </a:buClr>
            </a:pPr>
            <a:r>
              <a:rPr lang="zh-TW" altLang="en-US" sz="2100" kern="0" dirty="0">
                <a:solidFill>
                  <a:srgbClr val="002060"/>
                </a:solidFill>
                <a:latin typeface="Microsoft JhengHei" pitchFamily="34" charset="-120"/>
                <a:ea typeface="Microsoft JhengHei" pitchFamily="34" charset="-120"/>
                <a:cs typeface="Times New Roman"/>
              </a:rPr>
              <a:t>新會員保留了</a:t>
            </a:r>
            <a:r>
              <a:rPr lang="en-US" altLang="zh-TW" sz="2100" b="1" kern="0" dirty="0">
                <a:solidFill>
                  <a:srgbClr val="C00000"/>
                </a:solidFill>
                <a:latin typeface="Microsoft JhengHei" pitchFamily="34" charset="-120"/>
                <a:ea typeface="Microsoft JhengHei" pitchFamily="34" charset="-120"/>
                <a:cs typeface="Times New Roman"/>
              </a:rPr>
              <a:t>2</a:t>
            </a:r>
            <a:r>
              <a:rPr lang="zh-TW" altLang="en-US" sz="2100" b="1" kern="0" dirty="0">
                <a:solidFill>
                  <a:srgbClr val="C00000"/>
                </a:solidFill>
                <a:latin typeface="Microsoft JhengHei" pitchFamily="34" charset="-120"/>
                <a:ea typeface="Microsoft JhengHei" pitchFamily="34" charset="-120"/>
                <a:cs typeface="Times New Roman"/>
              </a:rPr>
              <a:t>年又</a:t>
            </a:r>
            <a:r>
              <a:rPr lang="en-US" altLang="zh-TW" sz="2100" b="1" kern="0" dirty="0">
                <a:solidFill>
                  <a:srgbClr val="C00000"/>
                </a:solidFill>
                <a:latin typeface="Microsoft JhengHei" pitchFamily="34" charset="-120"/>
                <a:ea typeface="Microsoft JhengHei" pitchFamily="34" charset="-120"/>
                <a:cs typeface="Times New Roman"/>
              </a:rPr>
              <a:t>1</a:t>
            </a:r>
            <a:r>
              <a:rPr lang="zh-TW" altLang="en-US" sz="2100" b="1" kern="0" dirty="0">
                <a:solidFill>
                  <a:srgbClr val="C00000"/>
                </a:solidFill>
                <a:latin typeface="Microsoft JhengHei" pitchFamily="34" charset="-120"/>
                <a:ea typeface="Microsoft JhengHei" pitchFamily="34" charset="-120"/>
                <a:cs typeface="Times New Roman"/>
              </a:rPr>
              <a:t>天</a:t>
            </a:r>
            <a:endParaRPr lang="zh-TW" altLang="en-US" sz="1350" b="1" dirty="0">
              <a:solidFill>
                <a:srgbClr val="C00000"/>
              </a:solidFill>
            </a:endParaRPr>
          </a:p>
        </p:txBody>
      </p:sp>
      <p:sp>
        <p:nvSpPr>
          <p:cNvPr id="10" name="矩形 9"/>
          <p:cNvSpPr/>
          <p:nvPr/>
        </p:nvSpPr>
        <p:spPr>
          <a:xfrm>
            <a:off x="5004048" y="2204864"/>
            <a:ext cx="3060323" cy="2117503"/>
          </a:xfrm>
          <a:prstGeom prst="rect">
            <a:avLst/>
          </a:prstGeom>
          <a:noFill/>
          <a:ln w="57150" cmpd="dbl">
            <a:solidFill>
              <a:srgbClr val="FF0000"/>
            </a:solidFill>
          </a:ln>
        </p:spPr>
        <p:txBody>
          <a:bodyPr wrap="square">
            <a:spAutoFit/>
          </a:bodyPr>
          <a:lstStyle/>
          <a:p>
            <a:pPr marL="172641" indent="-172641" algn="ctr" eaLnBrk="0" hangingPunct="0">
              <a:spcBef>
                <a:spcPct val="20000"/>
              </a:spcBef>
              <a:spcAft>
                <a:spcPts val="1350"/>
              </a:spcAft>
              <a:buClr>
                <a:srgbClr val="09519E"/>
              </a:buClr>
            </a:pPr>
            <a:r>
              <a:rPr lang="zh-TW" altLang="en-US" sz="2100" kern="0" dirty="0">
                <a:solidFill>
                  <a:srgbClr val="FF0000"/>
                </a:solidFill>
                <a:latin typeface="Microsoft JhengHei" pitchFamily="34" charset="-120"/>
                <a:ea typeface="Microsoft JhengHei" pitchFamily="34" charset="-120"/>
                <a:cs typeface="Times New Roman"/>
              </a:rPr>
              <a:t>一個年度</a:t>
            </a:r>
            <a:endParaRPr lang="en-US" altLang="zh-TW" sz="2100" kern="0" dirty="0">
              <a:solidFill>
                <a:srgbClr val="FF0000"/>
              </a:solidFill>
              <a:latin typeface="Microsoft JhengHei" pitchFamily="34" charset="-120"/>
              <a:ea typeface="Microsoft JhengHei" pitchFamily="34" charset="-120"/>
              <a:cs typeface="Times New Roman"/>
            </a:endParaRPr>
          </a:p>
          <a:p>
            <a:pPr marL="172641" indent="-172641" algn="ctr" eaLnBrk="0" hangingPunct="0">
              <a:spcBef>
                <a:spcPct val="20000"/>
              </a:spcBef>
              <a:spcAft>
                <a:spcPts val="1350"/>
              </a:spcAft>
              <a:buClr>
                <a:srgbClr val="09519E"/>
              </a:buClr>
            </a:pPr>
            <a:r>
              <a:rPr lang="zh-TW" altLang="en-US" sz="2100" kern="0" dirty="0">
                <a:solidFill>
                  <a:srgbClr val="FF0000"/>
                </a:solidFill>
                <a:latin typeface="Microsoft JhengHei" pitchFamily="34" charset="-120"/>
                <a:ea typeface="Microsoft JhengHei" pitchFamily="34" charset="-120"/>
                <a:cs typeface="Times New Roman"/>
              </a:rPr>
              <a:t>至少輔導 </a:t>
            </a:r>
            <a:r>
              <a:rPr lang="en-US" altLang="zh-TW" sz="2100" b="1" kern="0" dirty="0">
                <a:solidFill>
                  <a:srgbClr val="0070C0"/>
                </a:solidFill>
                <a:latin typeface="Microsoft JhengHei" pitchFamily="34" charset="-120"/>
                <a:ea typeface="Microsoft JhengHei" pitchFamily="34" charset="-120"/>
                <a:cs typeface="Times New Roman"/>
              </a:rPr>
              <a:t>1</a:t>
            </a:r>
            <a:r>
              <a:rPr lang="zh-TW" altLang="en-US" sz="2100" kern="0" dirty="0">
                <a:solidFill>
                  <a:schemeClr val="tx2"/>
                </a:solidFill>
                <a:latin typeface="Microsoft JhengHei" pitchFamily="34" charset="-120"/>
                <a:ea typeface="Microsoft JhengHei" pitchFamily="34" charset="-120"/>
                <a:cs typeface="Times New Roman"/>
              </a:rPr>
              <a:t> </a:t>
            </a:r>
            <a:r>
              <a:rPr lang="zh-TW" altLang="en-US" sz="2100" kern="0" dirty="0">
                <a:solidFill>
                  <a:srgbClr val="FF0000"/>
                </a:solidFill>
                <a:latin typeface="Microsoft JhengHei" pitchFamily="34" charset="-120"/>
                <a:ea typeface="Microsoft JhengHei" pitchFamily="34" charset="-120"/>
                <a:cs typeface="Times New Roman"/>
              </a:rPr>
              <a:t>新分會</a:t>
            </a:r>
            <a:endParaRPr lang="en-US" altLang="zh-TW" sz="2100" kern="0" dirty="0">
              <a:solidFill>
                <a:srgbClr val="FF0000"/>
              </a:solidFill>
              <a:latin typeface="Microsoft JhengHei" pitchFamily="34" charset="-120"/>
              <a:ea typeface="Microsoft JhengHei" pitchFamily="34" charset="-120"/>
              <a:cs typeface="Times New Roman"/>
            </a:endParaRPr>
          </a:p>
          <a:p>
            <a:pPr marL="172641" indent="-172641" algn="ctr" eaLnBrk="0" hangingPunct="0">
              <a:spcBef>
                <a:spcPct val="20000"/>
              </a:spcBef>
              <a:spcAft>
                <a:spcPts val="1350"/>
              </a:spcAft>
              <a:buClr>
                <a:srgbClr val="09519E"/>
              </a:buClr>
            </a:pPr>
            <a:r>
              <a:rPr lang="zh-TW" altLang="en-US" sz="2100" kern="0" dirty="0">
                <a:solidFill>
                  <a:srgbClr val="FF0000"/>
                </a:solidFill>
                <a:latin typeface="Microsoft JhengHei" pitchFamily="34" charset="-120"/>
                <a:ea typeface="Microsoft JhengHei" pitchFamily="34" charset="-120"/>
                <a:cs typeface="Times New Roman"/>
              </a:rPr>
              <a:t>以及</a:t>
            </a:r>
            <a:endParaRPr lang="en-US" altLang="zh-TW" sz="2100" kern="0" dirty="0">
              <a:solidFill>
                <a:srgbClr val="FF0000"/>
              </a:solidFill>
              <a:latin typeface="Microsoft JhengHei" pitchFamily="34" charset="-120"/>
              <a:ea typeface="Microsoft JhengHei" pitchFamily="34" charset="-120"/>
              <a:cs typeface="Times New Roman"/>
            </a:endParaRPr>
          </a:p>
          <a:p>
            <a:pPr marL="172641" indent="-172641" algn="ctr" eaLnBrk="0" hangingPunct="0">
              <a:spcBef>
                <a:spcPct val="20000"/>
              </a:spcBef>
              <a:spcAft>
                <a:spcPts val="1350"/>
              </a:spcAft>
              <a:buClr>
                <a:srgbClr val="09519E"/>
              </a:buClr>
            </a:pPr>
            <a:r>
              <a:rPr lang="zh-TW" altLang="en-US" sz="2100" kern="0" dirty="0">
                <a:solidFill>
                  <a:srgbClr val="FF0000"/>
                </a:solidFill>
                <a:latin typeface="Microsoft JhengHei" pitchFamily="34" charset="-120"/>
                <a:ea typeface="Microsoft JhengHei" pitchFamily="34" charset="-120"/>
                <a:cs typeface="Times New Roman"/>
              </a:rPr>
              <a:t>新分會保留了</a:t>
            </a:r>
            <a:r>
              <a:rPr lang="en-US" altLang="zh-TW" sz="2100" b="1" kern="0" dirty="0">
                <a:solidFill>
                  <a:srgbClr val="0070C0"/>
                </a:solidFill>
                <a:latin typeface="Microsoft JhengHei" pitchFamily="34" charset="-120"/>
                <a:ea typeface="Microsoft JhengHei" pitchFamily="34" charset="-120"/>
                <a:cs typeface="Times New Roman"/>
              </a:rPr>
              <a:t>2</a:t>
            </a:r>
            <a:r>
              <a:rPr lang="zh-TW" altLang="en-US" sz="2100" b="1" kern="0" dirty="0">
                <a:solidFill>
                  <a:srgbClr val="0070C0"/>
                </a:solidFill>
                <a:latin typeface="Microsoft JhengHei" pitchFamily="34" charset="-120"/>
                <a:ea typeface="Microsoft JhengHei" pitchFamily="34" charset="-120"/>
                <a:cs typeface="Times New Roman"/>
              </a:rPr>
              <a:t>年又</a:t>
            </a:r>
            <a:r>
              <a:rPr lang="en-US" altLang="zh-TW" sz="2100" b="1" kern="0" dirty="0">
                <a:solidFill>
                  <a:srgbClr val="0070C0"/>
                </a:solidFill>
                <a:latin typeface="Microsoft JhengHei" pitchFamily="34" charset="-120"/>
                <a:ea typeface="Microsoft JhengHei" pitchFamily="34" charset="-120"/>
                <a:cs typeface="Times New Roman"/>
              </a:rPr>
              <a:t>1</a:t>
            </a:r>
            <a:r>
              <a:rPr lang="zh-TW" altLang="en-US" sz="2100" b="1" kern="0" dirty="0">
                <a:solidFill>
                  <a:srgbClr val="0070C0"/>
                </a:solidFill>
                <a:latin typeface="Microsoft JhengHei" pitchFamily="34" charset="-120"/>
                <a:ea typeface="Microsoft JhengHei" pitchFamily="34" charset="-120"/>
                <a:cs typeface="Times New Roman"/>
              </a:rPr>
              <a:t>天</a:t>
            </a:r>
            <a:endParaRPr lang="zh-TW" altLang="en-US" sz="1350" b="1" dirty="0">
              <a:solidFill>
                <a:srgbClr val="0070C0"/>
              </a:solidFill>
            </a:endParaRPr>
          </a:p>
        </p:txBody>
      </p:sp>
      <p:sp>
        <p:nvSpPr>
          <p:cNvPr id="12" name="右大括弧 11"/>
          <p:cNvSpPr/>
          <p:nvPr/>
        </p:nvSpPr>
        <p:spPr bwMode="auto">
          <a:xfrm rot="5400000">
            <a:off x="4287034" y="3023154"/>
            <a:ext cx="537761" cy="3136187"/>
          </a:xfrm>
          <a:prstGeom prst="rightBrace">
            <a:avLst>
              <a:gd name="adj1" fmla="val 8333"/>
              <a:gd name="adj2" fmla="val 50268"/>
            </a:avLst>
          </a:prstGeom>
          <a:solidFill>
            <a:srgbClr val="FFFFFF"/>
          </a:solidFill>
          <a:ln w="38100" cap="flat" cmpd="sng" algn="ctr">
            <a:solidFill>
              <a:srgbClr val="00206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457200" indent="-457200" algn="r">
              <a:lnSpc>
                <a:spcPct val="90000"/>
              </a:lnSpc>
              <a:spcBef>
                <a:spcPct val="20000"/>
              </a:spcBef>
            </a:pPr>
            <a:endParaRPr lang="zh-TW" altLang="en-US" sz="2400" baseline="-25000">
              <a:solidFill>
                <a:srgbClr val="404040"/>
              </a:solidFill>
              <a:latin typeface="Helvetica" pitchFamily="84" charset="0"/>
              <a:ea typeface="ヒラギノ角ゴ Pro W3" pitchFamily="84" charset="-128"/>
            </a:endParaRPr>
          </a:p>
        </p:txBody>
      </p:sp>
      <p:sp>
        <p:nvSpPr>
          <p:cNvPr id="13" name="文字方塊 12"/>
          <p:cNvSpPr txBox="1"/>
          <p:nvPr/>
        </p:nvSpPr>
        <p:spPr>
          <a:xfrm flipH="1">
            <a:off x="2987823" y="4883993"/>
            <a:ext cx="3456384" cy="600164"/>
          </a:xfrm>
          <a:prstGeom prst="rect">
            <a:avLst/>
          </a:prstGeom>
          <a:noFill/>
        </p:spPr>
        <p:txBody>
          <a:bodyPr wrap="square" rtlCol="0">
            <a:spAutoFit/>
          </a:bodyPr>
          <a:lstStyle/>
          <a:p>
            <a:r>
              <a:rPr lang="zh-TW" altLang="en-US" sz="3300" dirty="0">
                <a:solidFill>
                  <a:srgbClr val="FF0000"/>
                </a:solidFill>
                <a:latin typeface="微軟正黑體" pitchFamily="34" charset="-120"/>
                <a:ea typeface="微軟正黑體" pitchFamily="34" charset="-120"/>
              </a:rPr>
              <a:t>符合其中一項</a:t>
            </a:r>
          </a:p>
        </p:txBody>
      </p:sp>
      <p:sp>
        <p:nvSpPr>
          <p:cNvPr id="14" name="矩形 13"/>
          <p:cNvSpPr/>
          <p:nvPr/>
        </p:nvSpPr>
        <p:spPr>
          <a:xfrm>
            <a:off x="312539" y="5461074"/>
            <a:ext cx="8192411" cy="830997"/>
          </a:xfrm>
          <a:prstGeom prst="rect">
            <a:avLst/>
          </a:prstGeom>
          <a:noFill/>
        </p:spPr>
        <p:txBody>
          <a:bodyPr wrap="square">
            <a:spAutoFit/>
          </a:bodyPr>
          <a:lstStyle/>
          <a:p>
            <a:pPr algn="ctr"/>
            <a:r>
              <a:rPr lang="en-US" altLang="zh-TW" sz="2400" dirty="0">
                <a:solidFill>
                  <a:srgbClr val="0070C0"/>
                </a:solidFill>
                <a:latin typeface="微軟正黑體" pitchFamily="34" charset="-120"/>
                <a:ea typeface="微軟正黑體" pitchFamily="34" charset="-120"/>
              </a:rPr>
              <a:t>※</a:t>
            </a:r>
            <a:r>
              <a:rPr lang="zh-TW" altLang="en-US" sz="2400" dirty="0">
                <a:solidFill>
                  <a:srgbClr val="0070C0"/>
                </a:solidFill>
                <a:latin typeface="微軟正黑體" pitchFamily="34" charset="-120"/>
                <a:ea typeface="微軟正黑體" pitchFamily="34" charset="-120"/>
              </a:rPr>
              <a:t>會員入會及新會成立日期：始</a:t>
            </a:r>
            <a:r>
              <a:rPr lang="zh-TW" altLang="en-US" sz="2400" dirty="0">
                <a:solidFill>
                  <a:srgbClr val="0070C0"/>
                </a:solidFill>
                <a:latin typeface="微軟正黑體" pitchFamily="34" charset="-120"/>
                <a:ea typeface="微軟正黑體" pitchFamily="34" charset="-120"/>
                <a:cs typeface="Times New Roman"/>
              </a:rPr>
              <a:t>於</a:t>
            </a:r>
            <a:r>
              <a:rPr lang="en-US" sz="2400" dirty="0">
                <a:solidFill>
                  <a:srgbClr val="0070C0"/>
                </a:solidFill>
                <a:latin typeface="微軟正黑體" pitchFamily="34" charset="-120"/>
                <a:ea typeface="微軟正黑體" pitchFamily="34" charset="-120"/>
                <a:cs typeface="Times New Roman"/>
              </a:rPr>
              <a:t>2015</a:t>
            </a:r>
            <a:r>
              <a:rPr lang="zh-TW" altLang="en-US" sz="2400" dirty="0">
                <a:solidFill>
                  <a:srgbClr val="0070C0"/>
                </a:solidFill>
                <a:latin typeface="微軟正黑體" pitchFamily="34" charset="-120"/>
                <a:ea typeface="微軟正黑體" pitchFamily="34" charset="-120"/>
                <a:cs typeface="Times New Roman"/>
              </a:rPr>
              <a:t>年</a:t>
            </a:r>
            <a:r>
              <a:rPr lang="en-US" sz="2400" dirty="0">
                <a:solidFill>
                  <a:srgbClr val="0070C0"/>
                </a:solidFill>
                <a:latin typeface="微軟正黑體" pitchFamily="34" charset="-120"/>
                <a:ea typeface="微軟正黑體" pitchFamily="34" charset="-120"/>
                <a:cs typeface="Times New Roman"/>
              </a:rPr>
              <a:t>4</a:t>
            </a:r>
            <a:r>
              <a:rPr lang="zh-TW" altLang="en-US" sz="2400" dirty="0">
                <a:solidFill>
                  <a:srgbClr val="0070C0"/>
                </a:solidFill>
                <a:latin typeface="微軟正黑體" pitchFamily="34" charset="-120"/>
                <a:ea typeface="微軟正黑體" pitchFamily="34" charset="-120"/>
                <a:cs typeface="Times New Roman"/>
              </a:rPr>
              <a:t>月</a:t>
            </a:r>
            <a:r>
              <a:rPr lang="en-US" sz="2400" dirty="0">
                <a:solidFill>
                  <a:srgbClr val="0070C0"/>
                </a:solidFill>
                <a:latin typeface="微軟正黑體" pitchFamily="34" charset="-120"/>
                <a:ea typeface="微軟正黑體" pitchFamily="34" charset="-120"/>
                <a:cs typeface="Times New Roman"/>
              </a:rPr>
              <a:t>1</a:t>
            </a:r>
            <a:r>
              <a:rPr lang="zh-TW" altLang="en-US" sz="2400" dirty="0">
                <a:solidFill>
                  <a:srgbClr val="0070C0"/>
                </a:solidFill>
                <a:latin typeface="微軟正黑體" pitchFamily="34" charset="-120"/>
                <a:ea typeface="微軟正黑體" pitchFamily="34" charset="-120"/>
                <a:cs typeface="Times New Roman"/>
              </a:rPr>
              <a:t>日，終止於</a:t>
            </a:r>
            <a:r>
              <a:rPr lang="en-US" sz="2400" dirty="0">
                <a:solidFill>
                  <a:srgbClr val="0070C0"/>
                </a:solidFill>
                <a:latin typeface="微軟正黑體" pitchFamily="34" charset="-120"/>
                <a:ea typeface="微軟正黑體" pitchFamily="34" charset="-120"/>
                <a:cs typeface="Times New Roman"/>
              </a:rPr>
              <a:t>2018</a:t>
            </a:r>
            <a:r>
              <a:rPr lang="zh-TW" altLang="en-US" sz="2400" dirty="0">
                <a:solidFill>
                  <a:srgbClr val="0070C0"/>
                </a:solidFill>
                <a:latin typeface="微軟正黑體" pitchFamily="34" charset="-120"/>
                <a:ea typeface="微軟正黑體" pitchFamily="34" charset="-120"/>
                <a:cs typeface="Times New Roman"/>
              </a:rPr>
              <a:t>年</a:t>
            </a:r>
            <a:r>
              <a:rPr lang="en-US" sz="2400" dirty="0">
                <a:solidFill>
                  <a:srgbClr val="0070C0"/>
                </a:solidFill>
                <a:latin typeface="微軟正黑體" pitchFamily="34" charset="-120"/>
                <a:ea typeface="微軟正黑體" pitchFamily="34" charset="-120"/>
                <a:cs typeface="Times New Roman"/>
              </a:rPr>
              <a:t>6</a:t>
            </a:r>
            <a:r>
              <a:rPr lang="zh-TW" altLang="en-US" sz="2400" dirty="0">
                <a:solidFill>
                  <a:srgbClr val="0070C0"/>
                </a:solidFill>
                <a:latin typeface="微軟正黑體" pitchFamily="34" charset="-120"/>
                <a:ea typeface="微軟正黑體" pitchFamily="34" charset="-120"/>
                <a:cs typeface="Times New Roman"/>
              </a:rPr>
              <a:t>月</a:t>
            </a:r>
            <a:r>
              <a:rPr lang="en-US" sz="2400" dirty="0">
                <a:solidFill>
                  <a:srgbClr val="0070C0"/>
                </a:solidFill>
                <a:latin typeface="微軟正黑體" pitchFamily="34" charset="-120"/>
                <a:ea typeface="微軟正黑體" pitchFamily="34" charset="-120"/>
                <a:cs typeface="Times New Roman"/>
              </a:rPr>
              <a:t>30</a:t>
            </a:r>
            <a:r>
              <a:rPr lang="zh-TW" altLang="en-US" sz="2400" dirty="0">
                <a:solidFill>
                  <a:srgbClr val="0070C0"/>
                </a:solidFill>
                <a:latin typeface="微軟正黑體" pitchFamily="34" charset="-120"/>
                <a:ea typeface="微軟正黑體" pitchFamily="34" charset="-120"/>
                <a:cs typeface="Times New Roman"/>
              </a:rPr>
              <a:t>日</a:t>
            </a:r>
            <a:r>
              <a:rPr lang="en-US" altLang="zh-TW" sz="2400" dirty="0">
                <a:solidFill>
                  <a:srgbClr val="0070C0"/>
                </a:solidFill>
                <a:latin typeface="微軟正黑體" pitchFamily="34" charset="-120"/>
                <a:ea typeface="微軟正黑體" pitchFamily="34" charset="-120"/>
                <a:cs typeface="Times New Roman"/>
              </a:rPr>
              <a:t>※</a:t>
            </a:r>
            <a:endParaRPr lang="zh-TW" altLang="en-US" sz="2400" dirty="0">
              <a:solidFill>
                <a:srgbClr val="0070C0"/>
              </a:solidFill>
              <a:latin typeface="微軟正黑體" pitchFamily="34" charset="-120"/>
              <a:ea typeface="微軟正黑體" pitchFamily="34" charset="-12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4019"/>
            <a:ext cx="19939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878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5954" y="240023"/>
            <a:ext cx="6515435" cy="743428"/>
          </a:xfrm>
        </p:spPr>
        <p:txBody>
          <a:bodyPr>
            <a:noAutofit/>
          </a:bodyPr>
          <a:lstStyle/>
          <a:p>
            <a:pPr algn="ctr"/>
            <a:r>
              <a:rPr lang="zh-TW" altLang="en-US" sz="4000" b="1" dirty="0">
                <a:solidFill>
                  <a:srgbClr val="FF0000"/>
                </a:solidFill>
                <a:latin typeface="Microsoft JhengHei" pitchFamily="34" charset="-120"/>
                <a:ea typeface="Microsoft JhengHei" pitchFamily="34" charset="-120"/>
              </a:rPr>
              <a:t>會員發展獎</a:t>
            </a:r>
            <a:r>
              <a:rPr lang="en-US" altLang="zh-TW" sz="4000" b="1" dirty="0">
                <a:solidFill>
                  <a:srgbClr val="FF0000"/>
                </a:solidFill>
                <a:latin typeface="Microsoft JhengHei" pitchFamily="34" charset="-120"/>
                <a:ea typeface="Microsoft JhengHei" pitchFamily="34" charset="-120"/>
              </a:rPr>
              <a:t>-</a:t>
            </a:r>
            <a:r>
              <a:rPr lang="zh-TW" altLang="en-US" sz="4000" b="1" dirty="0">
                <a:solidFill>
                  <a:srgbClr val="FF0000"/>
                </a:solidFill>
                <a:latin typeface="Microsoft JhengHei" pitchFamily="34" charset="-120"/>
                <a:ea typeface="Microsoft JhengHei" pitchFamily="34" charset="-120"/>
              </a:rPr>
              <a:t>分會</a:t>
            </a:r>
            <a:r>
              <a:rPr lang="zh-TW" altLang="en-US" sz="4000" b="1" dirty="0" smtClean="0">
                <a:solidFill>
                  <a:srgbClr val="FF0000"/>
                </a:solidFill>
                <a:latin typeface="Microsoft JhengHei" pitchFamily="34" charset="-120"/>
                <a:ea typeface="Microsoft JhengHei" pitchFamily="34" charset="-120"/>
              </a:rPr>
              <a:t>表揚</a:t>
            </a:r>
            <a:endParaRPr lang="en-US" sz="4000" b="1" dirty="0">
              <a:solidFill>
                <a:srgbClr val="FF0000"/>
              </a:solidFill>
              <a:latin typeface="Microsoft JhengHei" pitchFamily="34" charset="-120"/>
              <a:ea typeface="Microsoft JhengHei" pitchFamily="34" charset="-120"/>
            </a:endParaRPr>
          </a:p>
        </p:txBody>
      </p:sp>
      <p:sp>
        <p:nvSpPr>
          <p:cNvPr id="6" name="TextBox 5"/>
          <p:cNvSpPr txBox="1"/>
          <p:nvPr/>
        </p:nvSpPr>
        <p:spPr>
          <a:xfrm>
            <a:off x="1332380" y="1484784"/>
            <a:ext cx="6370320" cy="784830"/>
          </a:xfrm>
          <a:prstGeom prst="rect">
            <a:avLst/>
          </a:prstGeom>
          <a:noFill/>
        </p:spPr>
        <p:txBody>
          <a:bodyPr wrap="square" rtlCol="0">
            <a:spAutoFit/>
          </a:bodyPr>
          <a:lstStyle/>
          <a:p>
            <a:r>
              <a:rPr lang="zh-TW" altLang="en-US" sz="4500" b="1" dirty="0">
                <a:solidFill>
                  <a:srgbClr val="09519E"/>
                </a:solidFill>
                <a:latin typeface="Microsoft JhengHei" pitchFamily="34" charset="-120"/>
                <a:ea typeface="Microsoft JhengHei" pitchFamily="34" charset="-120"/>
              </a:rPr>
              <a:t>世界級</a:t>
            </a:r>
            <a:r>
              <a:rPr lang="zh-TW" altLang="en-US" sz="3000" b="1" dirty="0">
                <a:solidFill>
                  <a:srgbClr val="0062AC"/>
                </a:solidFill>
                <a:latin typeface="Microsoft JhengHei" pitchFamily="34" charset="-120"/>
                <a:ea typeface="Microsoft JhengHei" pitchFamily="34" charset="-120"/>
                <a:cs typeface="Times New Roman"/>
              </a:rPr>
              <a:t>百年慶分會</a:t>
            </a:r>
            <a:endParaRPr lang="en-US" sz="2850" b="1" dirty="0">
              <a:solidFill>
                <a:srgbClr val="09519E"/>
              </a:solidFill>
              <a:latin typeface="Microsoft JhengHei" pitchFamily="34" charset="-120"/>
              <a:ea typeface="Microsoft JhengHei" pitchFamily="34" charset="-120"/>
            </a:endParaRPr>
          </a:p>
        </p:txBody>
      </p:sp>
      <p:sp>
        <p:nvSpPr>
          <p:cNvPr id="9" name="矩形 8"/>
          <p:cNvSpPr/>
          <p:nvPr/>
        </p:nvSpPr>
        <p:spPr>
          <a:xfrm>
            <a:off x="771861" y="2410944"/>
            <a:ext cx="3053954" cy="2034916"/>
          </a:xfrm>
          <a:prstGeom prst="rect">
            <a:avLst/>
          </a:prstGeom>
          <a:noFill/>
          <a:ln w="57150" cmpd="dbl">
            <a:solidFill>
              <a:srgbClr val="0070C0"/>
            </a:solidFill>
          </a:ln>
        </p:spPr>
        <p:txBody>
          <a:bodyPr wrap="square">
            <a:spAutoFit/>
          </a:bodyPr>
          <a:lstStyle/>
          <a:p>
            <a:pPr marL="172641" indent="-172641" algn="ctr" eaLnBrk="0" hangingPunct="0">
              <a:lnSpc>
                <a:spcPct val="150000"/>
              </a:lnSpc>
              <a:spcBef>
                <a:spcPct val="20000"/>
              </a:spcBef>
              <a:spcAft>
                <a:spcPts val="1350"/>
              </a:spcAft>
              <a:buClr>
                <a:srgbClr val="09519E"/>
              </a:buClr>
            </a:pPr>
            <a:r>
              <a:rPr lang="zh-TW" altLang="en-US" sz="2100" b="1" kern="0" dirty="0">
                <a:solidFill>
                  <a:srgbClr val="FF0000"/>
                </a:solidFill>
                <a:latin typeface="Microsoft JhengHei" pitchFamily="34" charset="-120"/>
                <a:ea typeface="Microsoft JhengHei" pitchFamily="34" charset="-120"/>
                <a:cs typeface="Times New Roman"/>
              </a:rPr>
              <a:t>每年</a:t>
            </a:r>
            <a:r>
              <a:rPr lang="zh-TW" altLang="en-US" sz="2100" kern="0" dirty="0">
                <a:solidFill>
                  <a:srgbClr val="0070C0"/>
                </a:solidFill>
                <a:latin typeface="Microsoft JhengHei" pitchFamily="34" charset="-120"/>
                <a:ea typeface="Microsoft JhengHei" pitchFamily="34" charset="-120"/>
                <a:cs typeface="Times New Roman"/>
              </a:rPr>
              <a:t>至少有 </a:t>
            </a:r>
            <a:r>
              <a:rPr lang="en-US" altLang="zh-TW" sz="2100" b="1" kern="0" dirty="0">
                <a:solidFill>
                  <a:srgbClr val="FF0000"/>
                </a:solidFill>
                <a:latin typeface="Microsoft JhengHei" pitchFamily="34" charset="-120"/>
                <a:ea typeface="Microsoft JhengHei" pitchFamily="34" charset="-120"/>
                <a:cs typeface="Times New Roman"/>
              </a:rPr>
              <a:t>3</a:t>
            </a:r>
            <a:r>
              <a:rPr lang="zh-TW" altLang="en-US" sz="2100" b="1" kern="0" dirty="0">
                <a:solidFill>
                  <a:srgbClr val="FF0000"/>
                </a:solidFill>
                <a:latin typeface="Microsoft JhengHei" pitchFamily="34" charset="-120"/>
                <a:ea typeface="Microsoft JhengHei" pitchFamily="34" charset="-120"/>
                <a:cs typeface="Times New Roman"/>
              </a:rPr>
              <a:t> 位</a:t>
            </a:r>
            <a:r>
              <a:rPr lang="zh-TW" altLang="en-US" sz="2100" kern="0" dirty="0">
                <a:solidFill>
                  <a:srgbClr val="0070C0"/>
                </a:solidFill>
                <a:latin typeface="Microsoft JhengHei" pitchFamily="34" charset="-120"/>
                <a:ea typeface="Microsoft JhengHei" pitchFamily="34" charset="-120"/>
                <a:cs typeface="Times New Roman"/>
              </a:rPr>
              <a:t>新會員</a:t>
            </a:r>
            <a:endParaRPr lang="en-US" altLang="zh-TW" sz="2100" kern="0" dirty="0">
              <a:solidFill>
                <a:srgbClr val="0070C0"/>
              </a:solidFill>
              <a:latin typeface="Microsoft JhengHei" pitchFamily="34" charset="-120"/>
              <a:ea typeface="Microsoft JhengHei" pitchFamily="34" charset="-120"/>
              <a:cs typeface="Times New Roman"/>
            </a:endParaRPr>
          </a:p>
          <a:p>
            <a:pPr marL="172641" indent="-172641" algn="ctr" eaLnBrk="0" hangingPunct="0">
              <a:lnSpc>
                <a:spcPct val="150000"/>
              </a:lnSpc>
              <a:spcBef>
                <a:spcPct val="20000"/>
              </a:spcBef>
              <a:spcAft>
                <a:spcPts val="1350"/>
              </a:spcAft>
              <a:buClr>
                <a:srgbClr val="09519E"/>
              </a:buClr>
            </a:pPr>
            <a:r>
              <a:rPr lang="zh-TW" altLang="en-US" sz="2100" dirty="0">
                <a:solidFill>
                  <a:srgbClr val="0070C0"/>
                </a:solidFill>
                <a:latin typeface="微軟正黑體" pitchFamily="34" charset="-120"/>
                <a:ea typeface="微軟正黑體" pitchFamily="34" charset="-120"/>
              </a:rPr>
              <a:t>新會員在百年慶典期間</a:t>
            </a:r>
            <a:endParaRPr lang="en-US" altLang="zh-TW" sz="2100" dirty="0">
              <a:solidFill>
                <a:srgbClr val="0070C0"/>
              </a:solidFill>
              <a:latin typeface="微軟正黑體" pitchFamily="34" charset="-120"/>
              <a:ea typeface="微軟正黑體" pitchFamily="34" charset="-120"/>
            </a:endParaRPr>
          </a:p>
          <a:p>
            <a:pPr marL="172641" indent="-172641" algn="ctr" eaLnBrk="0" hangingPunct="0">
              <a:lnSpc>
                <a:spcPct val="150000"/>
              </a:lnSpc>
              <a:spcBef>
                <a:spcPct val="20000"/>
              </a:spcBef>
              <a:spcAft>
                <a:spcPts val="1350"/>
              </a:spcAft>
              <a:buClr>
                <a:srgbClr val="09519E"/>
              </a:buClr>
            </a:pPr>
            <a:r>
              <a:rPr lang="zh-TW" altLang="en-US" sz="2100" dirty="0">
                <a:solidFill>
                  <a:srgbClr val="0070C0"/>
                </a:solidFill>
                <a:latin typeface="微軟正黑體" pitchFamily="34" charset="-120"/>
                <a:ea typeface="微軟正黑體" pitchFamily="34" charset="-120"/>
              </a:rPr>
              <a:t>必須維持會籍</a:t>
            </a:r>
          </a:p>
        </p:txBody>
      </p:sp>
      <p:sp>
        <p:nvSpPr>
          <p:cNvPr id="10" name="矩形 9"/>
          <p:cNvSpPr/>
          <p:nvPr/>
        </p:nvSpPr>
        <p:spPr>
          <a:xfrm>
            <a:off x="5043783" y="2409104"/>
            <a:ext cx="3060323" cy="2034916"/>
          </a:xfrm>
          <a:prstGeom prst="rect">
            <a:avLst/>
          </a:prstGeom>
          <a:noFill/>
          <a:ln w="57150" cmpd="dbl">
            <a:solidFill>
              <a:srgbClr val="FF0000"/>
            </a:solidFill>
          </a:ln>
        </p:spPr>
        <p:txBody>
          <a:bodyPr wrap="square">
            <a:spAutoFit/>
          </a:bodyPr>
          <a:lstStyle/>
          <a:p>
            <a:pPr marL="172641" indent="-172641" algn="ctr" eaLnBrk="0" hangingPunct="0">
              <a:lnSpc>
                <a:spcPct val="150000"/>
              </a:lnSpc>
              <a:spcBef>
                <a:spcPct val="20000"/>
              </a:spcBef>
              <a:spcAft>
                <a:spcPts val="1350"/>
              </a:spcAft>
              <a:buClr>
                <a:srgbClr val="09519E"/>
              </a:buClr>
            </a:pPr>
            <a:r>
              <a:rPr lang="zh-TW" altLang="en-US" sz="2100" kern="0" dirty="0">
                <a:solidFill>
                  <a:srgbClr val="FF0000"/>
                </a:solidFill>
                <a:latin typeface="Microsoft JhengHei" pitchFamily="34" charset="-120"/>
                <a:ea typeface="Microsoft JhengHei" pitchFamily="34" charset="-120"/>
                <a:cs typeface="Times New Roman"/>
              </a:rPr>
              <a:t>至少輔導 </a:t>
            </a:r>
            <a:r>
              <a:rPr lang="en-US" altLang="zh-TW" sz="2100" kern="0" dirty="0">
                <a:solidFill>
                  <a:srgbClr val="0070C0"/>
                </a:solidFill>
                <a:latin typeface="Microsoft JhengHei" pitchFamily="34" charset="-120"/>
                <a:ea typeface="Microsoft JhengHei" pitchFamily="34" charset="-120"/>
                <a:cs typeface="Times New Roman"/>
              </a:rPr>
              <a:t>1</a:t>
            </a:r>
            <a:r>
              <a:rPr lang="zh-TW" altLang="en-US" sz="2100" kern="0" dirty="0">
                <a:solidFill>
                  <a:srgbClr val="FF0000"/>
                </a:solidFill>
                <a:latin typeface="Microsoft JhengHei" pitchFamily="34" charset="-120"/>
                <a:ea typeface="Microsoft JhengHei" pitchFamily="34" charset="-120"/>
                <a:cs typeface="Times New Roman"/>
              </a:rPr>
              <a:t> 新分會</a:t>
            </a:r>
            <a:endParaRPr lang="en-US" altLang="zh-TW" sz="2100" kern="0" dirty="0">
              <a:solidFill>
                <a:srgbClr val="FF0000"/>
              </a:solidFill>
              <a:latin typeface="Microsoft JhengHei" pitchFamily="34" charset="-120"/>
              <a:ea typeface="Microsoft JhengHei" pitchFamily="34" charset="-120"/>
              <a:cs typeface="Times New Roman"/>
            </a:endParaRPr>
          </a:p>
          <a:p>
            <a:pPr marL="172641" indent="-172641" algn="ctr" eaLnBrk="0" hangingPunct="0">
              <a:lnSpc>
                <a:spcPct val="150000"/>
              </a:lnSpc>
              <a:spcBef>
                <a:spcPct val="20000"/>
              </a:spcBef>
              <a:spcAft>
                <a:spcPts val="1350"/>
              </a:spcAft>
              <a:buClr>
                <a:srgbClr val="09519E"/>
              </a:buClr>
            </a:pPr>
            <a:r>
              <a:rPr lang="zh-TW" altLang="en-US" sz="2100" kern="0" dirty="0">
                <a:solidFill>
                  <a:srgbClr val="FF0000"/>
                </a:solidFill>
                <a:latin typeface="Microsoft JhengHei" pitchFamily="34" charset="-120"/>
                <a:ea typeface="Microsoft JhengHei" pitchFamily="34" charset="-120"/>
                <a:cs typeface="Times New Roman"/>
              </a:rPr>
              <a:t>新分會及會員保持正常 </a:t>
            </a:r>
            <a:endParaRPr lang="en-US" altLang="zh-TW" sz="2100" kern="0" dirty="0">
              <a:solidFill>
                <a:srgbClr val="FF0000"/>
              </a:solidFill>
              <a:latin typeface="Microsoft JhengHei" pitchFamily="34" charset="-120"/>
              <a:ea typeface="Microsoft JhengHei" pitchFamily="34" charset="-120"/>
              <a:cs typeface="Times New Roman"/>
            </a:endParaRPr>
          </a:p>
          <a:p>
            <a:pPr marL="172641" indent="-172641" algn="ctr" eaLnBrk="0" hangingPunct="0">
              <a:lnSpc>
                <a:spcPct val="150000"/>
              </a:lnSpc>
              <a:spcBef>
                <a:spcPct val="20000"/>
              </a:spcBef>
              <a:spcAft>
                <a:spcPts val="1350"/>
              </a:spcAft>
              <a:buClr>
                <a:srgbClr val="09519E"/>
              </a:buClr>
            </a:pPr>
            <a:r>
              <a:rPr lang="en-US" altLang="zh-TW" sz="2100" b="1" kern="0" dirty="0">
                <a:solidFill>
                  <a:srgbClr val="0070C0"/>
                </a:solidFill>
                <a:latin typeface="Microsoft JhengHei" pitchFamily="34" charset="-120"/>
                <a:ea typeface="Microsoft JhengHei" pitchFamily="34" charset="-120"/>
                <a:cs typeface="Times New Roman"/>
              </a:rPr>
              <a:t>1 </a:t>
            </a:r>
            <a:r>
              <a:rPr lang="zh-TW" altLang="en-US" sz="2100" b="1" kern="0" dirty="0">
                <a:solidFill>
                  <a:srgbClr val="0070C0"/>
                </a:solidFill>
                <a:latin typeface="Microsoft JhengHei" pitchFamily="34" charset="-120"/>
                <a:ea typeface="Microsoft JhengHei" pitchFamily="34" charset="-120"/>
                <a:cs typeface="Times New Roman"/>
              </a:rPr>
              <a:t>年又</a:t>
            </a:r>
            <a:r>
              <a:rPr lang="en-US" altLang="zh-TW" sz="2100" b="1" kern="0" dirty="0">
                <a:solidFill>
                  <a:srgbClr val="0070C0"/>
                </a:solidFill>
                <a:latin typeface="Microsoft JhengHei" pitchFamily="34" charset="-120"/>
                <a:ea typeface="Microsoft JhengHei" pitchFamily="34" charset="-120"/>
                <a:cs typeface="Times New Roman"/>
              </a:rPr>
              <a:t>1</a:t>
            </a:r>
            <a:r>
              <a:rPr lang="zh-TW" altLang="en-US" sz="2100" b="1" kern="0" dirty="0">
                <a:solidFill>
                  <a:srgbClr val="0070C0"/>
                </a:solidFill>
                <a:latin typeface="Microsoft JhengHei" pitchFamily="34" charset="-120"/>
                <a:ea typeface="Microsoft JhengHei" pitchFamily="34" charset="-120"/>
                <a:cs typeface="Times New Roman"/>
              </a:rPr>
              <a:t>天</a:t>
            </a:r>
            <a:endParaRPr lang="zh-TW" altLang="en-US" sz="1350" b="1" dirty="0">
              <a:solidFill>
                <a:srgbClr val="0070C0"/>
              </a:solidFill>
            </a:endParaRPr>
          </a:p>
        </p:txBody>
      </p:sp>
      <p:sp>
        <p:nvSpPr>
          <p:cNvPr id="12" name="右大括弧 11"/>
          <p:cNvSpPr/>
          <p:nvPr/>
        </p:nvSpPr>
        <p:spPr bwMode="auto">
          <a:xfrm rot="5400000">
            <a:off x="4399709" y="3181416"/>
            <a:ext cx="371475" cy="2900363"/>
          </a:xfrm>
          <a:prstGeom prst="rightBrace">
            <a:avLst>
              <a:gd name="adj1" fmla="val 8333"/>
              <a:gd name="adj2" fmla="val 50268"/>
            </a:avLst>
          </a:prstGeom>
          <a:solidFill>
            <a:srgbClr val="FFFFFF"/>
          </a:solidFill>
          <a:ln w="38100" cap="flat" cmpd="sng" algn="ctr">
            <a:solidFill>
              <a:srgbClr val="00206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457200" indent="-457200" algn="r">
              <a:lnSpc>
                <a:spcPct val="90000"/>
              </a:lnSpc>
              <a:spcBef>
                <a:spcPct val="20000"/>
              </a:spcBef>
            </a:pPr>
            <a:endParaRPr lang="zh-TW" altLang="en-US" sz="2400" baseline="-25000">
              <a:solidFill>
                <a:srgbClr val="404040"/>
              </a:solidFill>
              <a:latin typeface="Helvetica" pitchFamily="84" charset="0"/>
              <a:ea typeface="ヒラギノ角ゴ Pro W3" pitchFamily="84" charset="-128"/>
            </a:endParaRPr>
          </a:p>
        </p:txBody>
      </p:sp>
      <p:sp>
        <p:nvSpPr>
          <p:cNvPr id="13" name="文字方塊 12"/>
          <p:cNvSpPr txBox="1"/>
          <p:nvPr/>
        </p:nvSpPr>
        <p:spPr>
          <a:xfrm>
            <a:off x="3646728" y="4817335"/>
            <a:ext cx="1877437" cy="600164"/>
          </a:xfrm>
          <a:prstGeom prst="rect">
            <a:avLst/>
          </a:prstGeom>
          <a:noFill/>
        </p:spPr>
        <p:txBody>
          <a:bodyPr wrap="none" rtlCol="0">
            <a:spAutoFit/>
          </a:bodyPr>
          <a:lstStyle/>
          <a:p>
            <a:r>
              <a:rPr lang="zh-TW" altLang="en-US" sz="3300" dirty="0">
                <a:solidFill>
                  <a:srgbClr val="FF0000"/>
                </a:solidFill>
                <a:latin typeface="微軟正黑體" pitchFamily="34" charset="-120"/>
                <a:ea typeface="微軟正黑體" pitchFamily="34" charset="-120"/>
              </a:rPr>
              <a:t>兩項兼具</a:t>
            </a:r>
          </a:p>
        </p:txBody>
      </p:sp>
      <p:sp>
        <p:nvSpPr>
          <p:cNvPr id="14" name="矩形 13"/>
          <p:cNvSpPr/>
          <p:nvPr/>
        </p:nvSpPr>
        <p:spPr>
          <a:xfrm>
            <a:off x="152400" y="5430329"/>
            <a:ext cx="4191000" cy="1200329"/>
          </a:xfrm>
          <a:prstGeom prst="rect">
            <a:avLst/>
          </a:prstGeom>
          <a:noFill/>
        </p:spPr>
        <p:txBody>
          <a:bodyPr wrap="square">
            <a:spAutoFit/>
          </a:bodyPr>
          <a:lstStyle/>
          <a:p>
            <a:pPr algn="ctr"/>
            <a:r>
              <a:rPr lang="en-US" altLang="zh-TW" sz="1500" dirty="0">
                <a:latin typeface="微軟正黑體" pitchFamily="34" charset="-120"/>
                <a:ea typeface="微軟正黑體" pitchFamily="34" charset="-120"/>
              </a:rPr>
              <a:t>※</a:t>
            </a:r>
            <a:r>
              <a:rPr lang="zh-TW" altLang="en-US" sz="2400" dirty="0">
                <a:solidFill>
                  <a:srgbClr val="0070C0"/>
                </a:solidFill>
                <a:latin typeface="微軟正黑體" pitchFamily="34" charset="-120"/>
                <a:ea typeface="微軟正黑體" pitchFamily="34" charset="-120"/>
              </a:rPr>
              <a:t>會員入會及新會成立日期：始</a:t>
            </a:r>
            <a:r>
              <a:rPr lang="zh-TW" altLang="en-US" sz="2400" dirty="0">
                <a:solidFill>
                  <a:srgbClr val="0070C0"/>
                </a:solidFill>
                <a:latin typeface="微軟正黑體" pitchFamily="34" charset="-120"/>
                <a:ea typeface="微軟正黑體" pitchFamily="34" charset="-120"/>
                <a:cs typeface="Times New Roman"/>
              </a:rPr>
              <a:t>於</a:t>
            </a:r>
            <a:r>
              <a:rPr lang="en-US" sz="2400" dirty="0">
                <a:solidFill>
                  <a:srgbClr val="0070C0"/>
                </a:solidFill>
                <a:latin typeface="微軟正黑體" pitchFamily="34" charset="-120"/>
                <a:ea typeface="微軟正黑體" pitchFamily="34" charset="-120"/>
                <a:cs typeface="Times New Roman"/>
              </a:rPr>
              <a:t>2015</a:t>
            </a:r>
            <a:r>
              <a:rPr lang="zh-TW" altLang="en-US" sz="2400" dirty="0">
                <a:solidFill>
                  <a:srgbClr val="0070C0"/>
                </a:solidFill>
                <a:latin typeface="微軟正黑體" pitchFamily="34" charset="-120"/>
                <a:ea typeface="微軟正黑體" pitchFamily="34" charset="-120"/>
                <a:cs typeface="Times New Roman"/>
              </a:rPr>
              <a:t>年</a:t>
            </a:r>
            <a:r>
              <a:rPr lang="en-US" sz="2400" dirty="0">
                <a:solidFill>
                  <a:srgbClr val="0070C0"/>
                </a:solidFill>
                <a:latin typeface="微軟正黑體" pitchFamily="34" charset="-120"/>
                <a:ea typeface="微軟正黑體" pitchFamily="34" charset="-120"/>
                <a:cs typeface="Times New Roman"/>
              </a:rPr>
              <a:t>4</a:t>
            </a:r>
            <a:r>
              <a:rPr lang="zh-TW" altLang="en-US" sz="2400" dirty="0">
                <a:solidFill>
                  <a:srgbClr val="0070C0"/>
                </a:solidFill>
                <a:latin typeface="微軟正黑體" pitchFamily="34" charset="-120"/>
                <a:ea typeface="微軟正黑體" pitchFamily="34" charset="-120"/>
                <a:cs typeface="Times New Roman"/>
              </a:rPr>
              <a:t>月</a:t>
            </a:r>
            <a:r>
              <a:rPr lang="en-US" sz="2400" dirty="0">
                <a:solidFill>
                  <a:srgbClr val="0070C0"/>
                </a:solidFill>
                <a:latin typeface="微軟正黑體" pitchFamily="34" charset="-120"/>
                <a:ea typeface="微軟正黑體" pitchFamily="34" charset="-120"/>
                <a:cs typeface="Times New Roman"/>
              </a:rPr>
              <a:t>1</a:t>
            </a:r>
            <a:r>
              <a:rPr lang="zh-TW" altLang="en-US" sz="2400" dirty="0">
                <a:solidFill>
                  <a:srgbClr val="0070C0"/>
                </a:solidFill>
                <a:latin typeface="微軟正黑體" pitchFamily="34" charset="-120"/>
                <a:ea typeface="微軟正黑體" pitchFamily="34" charset="-120"/>
                <a:cs typeface="Times New Roman"/>
              </a:rPr>
              <a:t>日</a:t>
            </a:r>
            <a:r>
              <a:rPr lang="zh-TW" altLang="en-US" sz="2400" dirty="0" smtClean="0">
                <a:solidFill>
                  <a:srgbClr val="0070C0"/>
                </a:solidFill>
                <a:latin typeface="微軟正黑體" pitchFamily="34" charset="-120"/>
                <a:ea typeface="微軟正黑體" pitchFamily="34" charset="-120"/>
                <a:cs typeface="Times New Roman"/>
              </a:rPr>
              <a:t>，</a:t>
            </a:r>
            <a:endParaRPr lang="en-US" altLang="zh-TW" sz="2400" dirty="0" smtClean="0">
              <a:solidFill>
                <a:srgbClr val="0070C0"/>
              </a:solidFill>
              <a:latin typeface="微軟正黑體" pitchFamily="34" charset="-120"/>
              <a:ea typeface="微軟正黑體" pitchFamily="34" charset="-120"/>
              <a:cs typeface="Times New Roman"/>
            </a:endParaRPr>
          </a:p>
          <a:p>
            <a:pPr algn="ctr"/>
            <a:r>
              <a:rPr lang="zh-TW" altLang="en-US" sz="2400" dirty="0" smtClean="0">
                <a:solidFill>
                  <a:srgbClr val="0070C0"/>
                </a:solidFill>
                <a:latin typeface="微軟正黑體" pitchFamily="34" charset="-120"/>
                <a:ea typeface="微軟正黑體" pitchFamily="34" charset="-120"/>
                <a:cs typeface="Times New Roman"/>
              </a:rPr>
              <a:t>終止</a:t>
            </a:r>
            <a:r>
              <a:rPr lang="zh-TW" altLang="en-US" sz="2400" dirty="0">
                <a:solidFill>
                  <a:srgbClr val="0070C0"/>
                </a:solidFill>
                <a:latin typeface="微軟正黑體" pitchFamily="34" charset="-120"/>
                <a:ea typeface="微軟正黑體" pitchFamily="34" charset="-120"/>
                <a:cs typeface="Times New Roman"/>
              </a:rPr>
              <a:t>於</a:t>
            </a:r>
            <a:r>
              <a:rPr lang="en-US" sz="2400" dirty="0">
                <a:solidFill>
                  <a:srgbClr val="0070C0"/>
                </a:solidFill>
                <a:latin typeface="微軟正黑體" pitchFamily="34" charset="-120"/>
                <a:ea typeface="微軟正黑體" pitchFamily="34" charset="-120"/>
                <a:cs typeface="Times New Roman"/>
              </a:rPr>
              <a:t>2018</a:t>
            </a:r>
            <a:r>
              <a:rPr lang="zh-TW" altLang="en-US" sz="2400" dirty="0">
                <a:solidFill>
                  <a:srgbClr val="0070C0"/>
                </a:solidFill>
                <a:latin typeface="微軟正黑體" pitchFamily="34" charset="-120"/>
                <a:ea typeface="微軟正黑體" pitchFamily="34" charset="-120"/>
                <a:cs typeface="Times New Roman"/>
              </a:rPr>
              <a:t>年</a:t>
            </a:r>
            <a:r>
              <a:rPr lang="en-US" sz="2400" dirty="0">
                <a:solidFill>
                  <a:srgbClr val="0070C0"/>
                </a:solidFill>
                <a:latin typeface="微軟正黑體" pitchFamily="34" charset="-120"/>
                <a:ea typeface="微軟正黑體" pitchFamily="34" charset="-120"/>
                <a:cs typeface="Times New Roman"/>
              </a:rPr>
              <a:t>6</a:t>
            </a:r>
            <a:r>
              <a:rPr lang="zh-TW" altLang="en-US" sz="2400" dirty="0">
                <a:solidFill>
                  <a:srgbClr val="0070C0"/>
                </a:solidFill>
                <a:latin typeface="微軟正黑體" pitchFamily="34" charset="-120"/>
                <a:ea typeface="微軟正黑體" pitchFamily="34" charset="-120"/>
                <a:cs typeface="Times New Roman"/>
              </a:rPr>
              <a:t>月</a:t>
            </a:r>
            <a:r>
              <a:rPr lang="en-US" sz="2400" dirty="0">
                <a:solidFill>
                  <a:srgbClr val="0070C0"/>
                </a:solidFill>
                <a:latin typeface="微軟正黑體" pitchFamily="34" charset="-120"/>
                <a:ea typeface="微軟正黑體" pitchFamily="34" charset="-120"/>
                <a:cs typeface="Times New Roman"/>
              </a:rPr>
              <a:t>30</a:t>
            </a:r>
            <a:r>
              <a:rPr lang="zh-TW" altLang="en-US" sz="2400" dirty="0">
                <a:solidFill>
                  <a:srgbClr val="0070C0"/>
                </a:solidFill>
                <a:latin typeface="微軟正黑體" pitchFamily="34" charset="-120"/>
                <a:ea typeface="微軟正黑體" pitchFamily="34" charset="-120"/>
                <a:cs typeface="Times New Roman"/>
              </a:rPr>
              <a:t>日</a:t>
            </a:r>
            <a:r>
              <a:rPr lang="en-US" altLang="zh-TW" sz="2400" dirty="0">
                <a:solidFill>
                  <a:srgbClr val="0070C0"/>
                </a:solidFill>
                <a:latin typeface="微軟正黑體" pitchFamily="34" charset="-120"/>
                <a:ea typeface="微軟正黑體" pitchFamily="34" charset="-120"/>
                <a:cs typeface="Times New Roman"/>
              </a:rPr>
              <a:t>※</a:t>
            </a:r>
            <a:endParaRPr lang="zh-TW" altLang="en-US" sz="2400" dirty="0">
              <a:solidFill>
                <a:srgbClr val="0070C0"/>
              </a:solidFill>
              <a:latin typeface="微軟正黑體" pitchFamily="34" charset="-120"/>
              <a:ea typeface="微軟正黑體" pitchFamily="34" charset="-12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4817335"/>
            <a:ext cx="2616200"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194" y="154858"/>
            <a:ext cx="1995891" cy="913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335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normAutofit/>
          </a:bodyPr>
          <a:lstStyle/>
          <a:p>
            <a:pPr algn="ctr"/>
            <a:r>
              <a:rPr sz="4800" b="1" dirty="0" err="1" smtClean="0">
                <a:latin typeface="PMingLiU"/>
                <a:cs typeface="PMingLiU"/>
              </a:rPr>
              <a:t>百年慶社區</a:t>
            </a:r>
            <a:r>
              <a:rPr lang="zh-TW" altLang="en-US" sz="4800" b="1" dirty="0" smtClean="0">
                <a:solidFill>
                  <a:srgbClr val="FF0000"/>
                </a:solidFill>
                <a:latin typeface="PMingLiU"/>
                <a:cs typeface="PMingLiU"/>
              </a:rPr>
              <a:t>傳承</a:t>
            </a:r>
            <a:r>
              <a:rPr sz="4800" b="1" dirty="0" err="1" smtClean="0">
                <a:latin typeface="PMingLiU"/>
                <a:cs typeface="PMingLiU"/>
              </a:rPr>
              <a:t>方案</a:t>
            </a:r>
            <a:endParaRPr lang="zh-TW" sz="4800" b="1" dirty="0"/>
          </a:p>
        </p:txBody>
      </p:sp>
      <p:sp>
        <p:nvSpPr>
          <p:cNvPr id="6" name="Slide Number Placeholder 5"/>
          <p:cNvSpPr>
            <a:spLocks noGrp="1"/>
          </p:cNvSpPr>
          <p:nvPr>
            <p:ph type="sldNum" sz="quarter" idx="4294967295"/>
          </p:nvPr>
        </p:nvSpPr>
        <p:spPr>
          <a:xfrm>
            <a:off x="8839200" y="6400800"/>
            <a:ext cx="192833" cy="365125"/>
          </a:xfrm>
          <a:prstGeom prst="rect">
            <a:avLst/>
          </a:prstGeom>
        </p:spPr>
        <p:txBody>
          <a:bodyPr>
            <a:normAutofit fontScale="77500" lnSpcReduction="20000"/>
          </a:bodyPr>
          <a:lstStyle/>
          <a:p>
            <a:fld id="{297C7751-A38B-461C-B4EC-BCD819B20F47}" type="slidenum">
              <a:rPr lang="en-US" smtClean="0"/>
              <a:t>28</a:t>
            </a:fld>
            <a:endParaRPr lang="zh-TW"/>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04800" y="2107259"/>
            <a:ext cx="2590800"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2971800" y="2119337"/>
            <a:ext cx="6172200" cy="4031873"/>
          </a:xfrm>
          <a:prstGeom prst="rect">
            <a:avLst/>
          </a:prstGeom>
          <a:noFill/>
        </p:spPr>
        <p:txBody>
          <a:bodyPr wrap="square" rtlCol="0">
            <a:spAutoFit/>
          </a:bodyPr>
          <a:lstStyle/>
          <a:p>
            <a:pPr marL="285750" indent="-285750">
              <a:buFont typeface="Arial" panose="020B0604020202020204" pitchFamily="34" charset="0"/>
              <a:buChar char="•"/>
            </a:pPr>
            <a:r>
              <a:rPr lang="en-US" sz="3200" dirty="0" err="1" smtClean="0">
                <a:latin typeface="PMingLiU"/>
                <a:cs typeface="PMingLiU"/>
              </a:rPr>
              <a:t>創建持久和可見的</a:t>
            </a:r>
            <a:r>
              <a:rPr lang="zh-TW" altLang="en-US" sz="3200" dirty="0" smtClean="0">
                <a:latin typeface="PMingLiU"/>
                <a:cs typeface="PMingLiU"/>
              </a:rPr>
              <a:t>傳承</a:t>
            </a:r>
            <a:r>
              <a:rPr lang="en-US" sz="3200" dirty="0" smtClean="0">
                <a:latin typeface="PMingLiU"/>
                <a:cs typeface="PMingLiU"/>
              </a:rPr>
              <a:t> </a:t>
            </a:r>
          </a:p>
          <a:p>
            <a:pPr marL="285750" indent="-285750">
              <a:buFont typeface="Arial" panose="020B0604020202020204" pitchFamily="34" charset="0"/>
              <a:buChar char="•"/>
            </a:pPr>
            <a:r>
              <a:rPr lang="en-US" sz="3200" dirty="0" smtClean="0">
                <a:latin typeface="PMingLiU"/>
                <a:cs typeface="PMingLiU"/>
              </a:rPr>
              <a:t>透過當地媒體宣傳方案</a:t>
            </a:r>
          </a:p>
          <a:p>
            <a:pPr marL="285750" indent="-285750">
              <a:buFont typeface="Arial" panose="020B0604020202020204" pitchFamily="34" charset="0"/>
              <a:buChar char="•"/>
            </a:pPr>
            <a:r>
              <a:rPr lang="en-US" sz="3200" dirty="0" smtClean="0">
                <a:latin typeface="PMingLiU"/>
                <a:cs typeface="PMingLiU"/>
              </a:rPr>
              <a:t>透過 </a:t>
            </a:r>
            <a:r>
              <a:rPr lang="en-US" sz="3200" dirty="0" err="1" smtClean="0">
                <a:latin typeface="PMingLiU"/>
                <a:cs typeface="PMingLiU"/>
              </a:rPr>
              <a:t>MyLCI</a:t>
            </a:r>
            <a:r>
              <a:rPr lang="en-US" sz="3200" dirty="0" smtClean="0">
                <a:latin typeface="PMingLiU"/>
                <a:cs typeface="PMingLiU"/>
              </a:rPr>
              <a:t> </a:t>
            </a:r>
            <a:r>
              <a:rPr lang="en-US" sz="3200" dirty="0" err="1" smtClean="0">
                <a:latin typeface="PMingLiU"/>
                <a:cs typeface="PMingLiU"/>
              </a:rPr>
              <a:t>報告方案獲得表揚</a:t>
            </a:r>
            <a:endParaRPr lang="en-US" sz="3200" dirty="0" smtClean="0">
              <a:latin typeface="PMingLiU"/>
              <a:cs typeface="PMingLiU"/>
            </a:endParaRPr>
          </a:p>
          <a:p>
            <a:pPr marL="285750" indent="-285750">
              <a:buFont typeface="Arial" panose="020B0604020202020204" pitchFamily="34" charset="0"/>
              <a:buChar char="•"/>
            </a:pPr>
            <a:r>
              <a:rPr lang="zh-TW" altLang="en-US" sz="3200" dirty="0">
                <a:latin typeface="PMingLiU"/>
                <a:cs typeface="PMingLiU"/>
              </a:rPr>
              <a:t>分會可以獲得一個特別的旗幟</a:t>
            </a:r>
          </a:p>
          <a:p>
            <a:r>
              <a:rPr lang="zh-TW" altLang="en-US" sz="3200" dirty="0" smtClean="0">
                <a:latin typeface="PMingLiU"/>
                <a:cs typeface="PMingLiU"/>
              </a:rPr>
              <a:t>   布章</a:t>
            </a:r>
            <a:endParaRPr lang="en-US" altLang="zh-TW" sz="3200" dirty="0" smtClean="0">
              <a:latin typeface="PMingLiU"/>
              <a:cs typeface="PMingLiU"/>
            </a:endParaRPr>
          </a:p>
          <a:p>
            <a:pPr marL="285750" indent="-285750">
              <a:buFont typeface="Arial" panose="020B0604020202020204" pitchFamily="34" charset="0"/>
              <a:buChar char="•"/>
            </a:pPr>
            <a:r>
              <a:rPr lang="zh-TW" altLang="en-US" sz="3200" dirty="0" smtClean="0">
                <a:latin typeface="PMingLiU"/>
                <a:cs typeface="PMingLiU"/>
              </a:rPr>
              <a:t>被</a:t>
            </a:r>
            <a:r>
              <a:rPr lang="zh-TW" altLang="en-US" sz="3200" dirty="0">
                <a:latin typeface="PMingLiU"/>
                <a:cs typeface="PMingLiU"/>
              </a:rPr>
              <a:t>選中的方案則會登在國際總會網站</a:t>
            </a:r>
            <a:endParaRPr lang="en-US" sz="3200" dirty="0" smtClean="0">
              <a:latin typeface="PMingLiU"/>
              <a:cs typeface="PMingLiU"/>
            </a:endParaRPr>
          </a:p>
          <a:p>
            <a:pPr marL="285750" indent="-285750">
              <a:buFont typeface="Arial" panose="020B0604020202020204" pitchFamily="34" charset="0"/>
              <a:buChar char="•"/>
            </a:pPr>
            <a:endParaRPr lang="zh-TW" sz="3200" dirty="0"/>
          </a:p>
        </p:txBody>
      </p:sp>
      <p:sp>
        <p:nvSpPr>
          <p:cNvPr id="3" name="Footer Placeholder 2"/>
          <p:cNvSpPr>
            <a:spLocks noGrp="1"/>
          </p:cNvSpPr>
          <p:nvPr>
            <p:ph type="ftr" sz="quarter" idx="4294967295"/>
          </p:nvPr>
        </p:nvSpPr>
        <p:spPr>
          <a:xfrm>
            <a:off x="2895600" y="6400800"/>
            <a:ext cx="3352800" cy="273050"/>
          </a:xfrm>
          <a:prstGeom prst="rect">
            <a:avLst/>
          </a:prstGeom>
        </p:spPr>
        <p:txBody>
          <a:bodyPr/>
          <a:lstStyle/>
          <a:p>
            <a:endParaRPr lang="en-US" altLang="zh-TW" dirty="0">
              <a:latin typeface="PMingLiU"/>
            </a:endParaRPr>
          </a:p>
        </p:txBody>
      </p:sp>
    </p:spTree>
    <p:custDataLst>
      <p:tags r:id="rId1"/>
    </p:custDataLst>
    <p:extLst>
      <p:ext uri="{BB962C8B-B14F-4D97-AF65-F5344CB8AC3E}">
        <p14:creationId xmlns:p14="http://schemas.microsoft.com/office/powerpoint/2010/main" val="36928654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a:t>百年慶社區傳承</a:t>
            </a:r>
            <a:r>
              <a:rPr lang="zh-TW" altLang="en-US" dirty="0" smtClean="0"/>
              <a:t>方案級別</a:t>
            </a:r>
            <a:endParaRPr lang="zh-TW" altLang="en-US" dirty="0"/>
          </a:p>
        </p:txBody>
      </p:sp>
      <p:sp>
        <p:nvSpPr>
          <p:cNvPr id="3" name="投影片編號版面配置區 2"/>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29</a:t>
            </a:fld>
            <a:endParaRPr kumimoji="0" lang="en-US" dirty="0">
              <a:solidFill>
                <a:srgbClr val="FFFFFF"/>
              </a:solidFill>
            </a:endParaRPr>
          </a:p>
        </p:txBody>
      </p:sp>
      <p:sp>
        <p:nvSpPr>
          <p:cNvPr id="4" name="內容版面配置區 3"/>
          <p:cNvSpPr>
            <a:spLocks noGrp="1"/>
          </p:cNvSpPr>
          <p:nvPr>
            <p:ph sz="quarter" idx="1"/>
          </p:nvPr>
        </p:nvSpPr>
        <p:spPr>
          <a:xfrm>
            <a:off x="612648" y="1600200"/>
            <a:ext cx="8153400" cy="3657600"/>
          </a:xfrm>
        </p:spPr>
        <p:txBody>
          <a:bodyPr/>
          <a:lstStyle/>
          <a:p>
            <a:pPr marL="354013" indent="-354013">
              <a:tabLst>
                <a:tab pos="452438" algn="l"/>
              </a:tabLst>
            </a:pPr>
            <a:r>
              <a:rPr lang="zh-TW" altLang="en-US" dirty="0"/>
              <a:t>第</a:t>
            </a:r>
            <a:r>
              <a:rPr lang="en-US" altLang="zh-TW" dirty="0"/>
              <a:t>1</a:t>
            </a:r>
            <a:r>
              <a:rPr lang="zh-TW" altLang="en-US" dirty="0"/>
              <a:t>級</a:t>
            </a:r>
            <a:r>
              <a:rPr lang="en-US" altLang="zh-TW" dirty="0"/>
              <a:t>:</a:t>
            </a:r>
            <a:r>
              <a:rPr lang="zh-TW" altLang="en-US" dirty="0"/>
              <a:t>提高分會可見度的社區方案，如</a:t>
            </a:r>
            <a:r>
              <a:rPr lang="en-US" altLang="zh-TW" dirty="0"/>
              <a:t>: </a:t>
            </a:r>
            <a:r>
              <a:rPr lang="zh-TW" altLang="en-US" dirty="0"/>
              <a:t>自行車架、公園的長凳或噴泉</a:t>
            </a:r>
          </a:p>
          <a:p>
            <a:r>
              <a:rPr lang="zh-TW" altLang="en-US" dirty="0"/>
              <a:t>第</a:t>
            </a:r>
            <a:r>
              <a:rPr lang="en-US" altLang="zh-TW" dirty="0"/>
              <a:t>2</a:t>
            </a:r>
            <a:r>
              <a:rPr lang="zh-TW" altLang="en-US" dirty="0"/>
              <a:t>級</a:t>
            </a:r>
            <a:r>
              <a:rPr lang="en-US" altLang="zh-TW" dirty="0"/>
              <a:t>:</a:t>
            </a:r>
            <a:r>
              <a:rPr lang="zh-TW" altLang="en-US" dirty="0"/>
              <a:t>提供社區贈禮，如在繁忙街道建設一條行人天橋，捐出一輛車給一個社區組織，或</a:t>
            </a:r>
            <a:r>
              <a:rPr lang="zh-TW" altLang="en-US" dirty="0" smtClean="0"/>
              <a:t>整修公園兒童遊樂場</a:t>
            </a:r>
            <a:r>
              <a:rPr lang="zh-TW" altLang="en-US" dirty="0"/>
              <a:t>的方案</a:t>
            </a:r>
          </a:p>
          <a:p>
            <a:r>
              <a:rPr lang="zh-TW" altLang="en-US" dirty="0"/>
              <a:t>第</a:t>
            </a:r>
            <a:r>
              <a:rPr lang="en-US" altLang="zh-TW" dirty="0"/>
              <a:t>3</a:t>
            </a:r>
            <a:r>
              <a:rPr lang="zh-TW" altLang="en-US" dirty="0"/>
              <a:t>級</a:t>
            </a:r>
            <a:r>
              <a:rPr lang="en-US" altLang="zh-TW" dirty="0"/>
              <a:t>:</a:t>
            </a:r>
            <a:r>
              <a:rPr lang="zh-TW" altLang="en-US" dirty="0"/>
              <a:t>用諸如擴大圖書館、職訓中心或為地區醫院增加新設備的方案，對社區產生影響。</a:t>
            </a:r>
          </a:p>
          <a:p>
            <a:endParaRPr lang="zh-TW" altLang="en-US" dirty="0"/>
          </a:p>
        </p:txBody>
      </p:sp>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3800" y="5124076"/>
            <a:ext cx="1973826" cy="1453016"/>
          </a:xfrm>
          <a:prstGeom prst="rect">
            <a:avLst/>
          </a:prstGeom>
        </p:spPr>
      </p:pic>
      <p:pic>
        <p:nvPicPr>
          <p:cNvPr id="7" name="圖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5086883"/>
            <a:ext cx="2133600" cy="1490209"/>
          </a:xfrm>
          <a:prstGeom prst="rect">
            <a:avLst/>
          </a:prstGeom>
        </p:spPr>
      </p:pic>
      <p:pic>
        <p:nvPicPr>
          <p:cNvPr id="8" name="圖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0400" y="5059766"/>
            <a:ext cx="1676400" cy="1517326"/>
          </a:xfrm>
          <a:prstGeom prst="rect">
            <a:avLst/>
          </a:prstGeom>
        </p:spPr>
      </p:pic>
      <p:pic>
        <p:nvPicPr>
          <p:cNvPr id="307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19665"/>
            <a:ext cx="1143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29583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4800" y="1447800"/>
            <a:ext cx="8241586" cy="3778470"/>
          </a:xfrm>
          <a:prstGeom prst="rect">
            <a:avLst/>
          </a:prstGeom>
        </p:spPr>
      </p:pic>
    </p:spTree>
    <p:extLst>
      <p:ext uri="{BB962C8B-B14F-4D97-AF65-F5344CB8AC3E}">
        <p14:creationId xmlns:p14="http://schemas.microsoft.com/office/powerpoint/2010/main" val="62068320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image" Target="../media/image16.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LCI Eco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609600" marR="0" indent="-609600" algn="ctr" defTabSz="914400" rtl="0" eaLnBrk="1" fontAlgn="base" latinLnBrk="0" hangingPunct="1">
          <a:spcAft>
            <a:spcPct val="0"/>
          </a:spcAft>
          <a:buClrTx/>
          <a:buSzTx/>
          <a:buFont typeface="Helvetica" pitchFamily="84" charset="0"/>
          <a:buNone/>
          <a:tabLst/>
          <a:defRPr kumimoji="0" sz="3000" b="0" i="0" u="none" strike="noStrike" cap="none" normalizeH="0" dirty="0" err="1" smtClean="0">
            <a:ln>
              <a:noFill/>
            </a:ln>
            <a:solidFill>
              <a:srgbClr val="404040"/>
            </a:solidFill>
            <a:effectLst/>
            <a:ea typeface="ヒラギノ角ゴ Pro W3" pitchFamily="84"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84" charset="0"/>
          <a:buNone/>
          <a:tabLst/>
          <a:defRPr kumimoji="0" lang="en-US" sz="3200" b="0" i="0" u="none" strike="noStrike" cap="none" normalizeH="0" baseline="-25000" smtClean="0">
            <a:ln>
              <a:noFill/>
            </a:ln>
            <a:solidFill>
              <a:srgbClr val="404040"/>
            </a:solidFill>
            <a:effectLst/>
            <a:latin typeface="Helvetica" pitchFamily="84" charset="0"/>
            <a:ea typeface="ヒラギノ角ゴ Pro W3" pitchFamily="84" charset="-128"/>
          </a:defRPr>
        </a:defPPr>
      </a:lstStyle>
    </a:lnDef>
    <a:txDef>
      <a:spPr>
        <a:noFill/>
      </a:spPr>
      <a:bodyPr wrap="square" rtlCol="0">
        <a:spAutoFit/>
      </a:bodyPr>
      <a:lstStyle>
        <a:defPPr>
          <a:defRPr sz="3000" dirty="0" err="1" smtClean="0"/>
        </a:defPPr>
      </a:lst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3415</TotalTime>
  <Words>2341</Words>
  <Application>Microsoft Office PowerPoint</Application>
  <PresentationFormat>如螢幕大小 (4:3)</PresentationFormat>
  <Paragraphs>371</Paragraphs>
  <Slides>30</Slides>
  <Notes>24</Notes>
  <HiddenSlides>0</HiddenSlides>
  <MMClips>0</MMClips>
  <ScaleCrop>false</ScaleCrop>
  <HeadingPairs>
    <vt:vector size="4" baseType="variant">
      <vt:variant>
        <vt:lpstr>佈景主題</vt:lpstr>
      </vt:variant>
      <vt:variant>
        <vt:i4>4</vt:i4>
      </vt:variant>
      <vt:variant>
        <vt:lpstr>投影片標題</vt:lpstr>
      </vt:variant>
      <vt:variant>
        <vt:i4>30</vt:i4>
      </vt:variant>
    </vt:vector>
  </HeadingPairs>
  <TitlesOfParts>
    <vt:vector size="34" baseType="lpstr">
      <vt:lpstr>1_Office Theme</vt:lpstr>
      <vt:lpstr>4_LCI Eco Template</vt:lpstr>
      <vt:lpstr>Median</vt:lpstr>
      <vt:lpstr>2_Office Theme</vt:lpstr>
      <vt:lpstr>PowerPoint 簡報</vt:lpstr>
      <vt:lpstr>慶祝100年的獅子會</vt:lpstr>
      <vt:lpstr>透過服務領導</vt:lpstr>
      <vt:lpstr>服務挑戰的更新消息</vt:lpstr>
      <vt:lpstr>邀請新會員產生影響</vt:lpstr>
      <vt:lpstr>邀請新會員產生影響</vt:lpstr>
      <vt:lpstr>與社區連結</vt:lpstr>
      <vt:lpstr>百年慶志工結構</vt:lpstr>
      <vt:lpstr>慶祝的行動步驟</vt:lpstr>
      <vt:lpstr>百年慶的資源</vt:lpstr>
      <vt:lpstr>百年慶的方案</vt:lpstr>
      <vt:lpstr>百年慶服務挑戰  Centennial Service Challenge  CSC</vt:lpstr>
      <vt:lpstr>4項全球服務行動GSAC希望可以造福1億人</vt:lpstr>
      <vt:lpstr>鼓勵青少年</vt:lpstr>
      <vt:lpstr>救濟飢餓</vt:lpstr>
      <vt:lpstr>百年服務挑戰獎</vt:lpstr>
      <vt:lpstr>百年服務挑戰獎項</vt:lpstr>
      <vt:lpstr>PowerPoint 簡報</vt:lpstr>
      <vt:lpstr>百年服務挑戰特別獎</vt:lpstr>
      <vt:lpstr>百年服務挑戰</vt:lpstr>
      <vt:lpstr>更多會員等於更多服務</vt:lpstr>
      <vt:lpstr>PowerPoint 簡報</vt:lpstr>
      <vt:lpstr>“邀請一位” 應從家庭開始</vt:lpstr>
      <vt:lpstr>個人獅友獎</vt:lpstr>
      <vt:lpstr>百年慶獅友獎– 漸進獅友表揚 </vt:lpstr>
      <vt:lpstr>會員發展獎-分會表揚</vt:lpstr>
      <vt:lpstr>會員發展獎-分會表揚</vt:lpstr>
      <vt:lpstr>百年慶社區傳承方案</vt:lpstr>
      <vt:lpstr>百年慶社區傳承方案級別</vt:lpstr>
      <vt:lpstr>PowerPoint 簡報</vt:lpstr>
    </vt:vector>
  </TitlesOfParts>
  <Company>Lions Clubs International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Whiting, Leanne</dc:creator>
  <cp:lastModifiedBy>Chen</cp:lastModifiedBy>
  <cp:revision>321</cp:revision>
  <cp:lastPrinted>2015-08-18T21:24:19Z</cp:lastPrinted>
  <dcterms:created xsi:type="dcterms:W3CDTF">2015-03-05T14:31:36Z</dcterms:created>
  <dcterms:modified xsi:type="dcterms:W3CDTF">2016-07-22T09:32:38Z</dcterms:modified>
</cp:coreProperties>
</file>